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54"/>
  </p:notesMasterIdLst>
  <p:sldIdLst>
    <p:sldId id="524" r:id="rId5"/>
    <p:sldId id="535" r:id="rId6"/>
    <p:sldId id="567" r:id="rId7"/>
    <p:sldId id="789" r:id="rId8"/>
    <p:sldId id="790" r:id="rId9"/>
    <p:sldId id="568" r:id="rId10"/>
    <p:sldId id="792" r:id="rId11"/>
    <p:sldId id="793" r:id="rId12"/>
    <p:sldId id="794" r:id="rId13"/>
    <p:sldId id="796" r:id="rId14"/>
    <p:sldId id="536" r:id="rId15"/>
    <p:sldId id="799" r:id="rId16"/>
    <p:sldId id="800" r:id="rId17"/>
    <p:sldId id="804" r:id="rId18"/>
    <p:sldId id="802" r:id="rId19"/>
    <p:sldId id="807" r:id="rId20"/>
    <p:sldId id="537" r:id="rId21"/>
    <p:sldId id="811" r:id="rId22"/>
    <p:sldId id="812" r:id="rId23"/>
    <p:sldId id="814" r:id="rId24"/>
    <p:sldId id="813" r:id="rId25"/>
    <p:sldId id="538" r:id="rId26"/>
    <p:sldId id="818" r:id="rId27"/>
    <p:sldId id="846" r:id="rId28"/>
    <p:sldId id="569" r:id="rId29"/>
    <p:sldId id="820" r:id="rId30"/>
    <p:sldId id="821" r:id="rId31"/>
    <p:sldId id="539" r:id="rId32"/>
    <p:sldId id="823" r:id="rId33"/>
    <p:sldId id="824" r:id="rId34"/>
    <p:sldId id="825" r:id="rId35"/>
    <p:sldId id="826" r:id="rId36"/>
    <p:sldId id="540" r:id="rId37"/>
    <p:sldId id="830" r:id="rId38"/>
    <p:sldId id="832" r:id="rId39"/>
    <p:sldId id="833" r:id="rId40"/>
    <p:sldId id="834" r:id="rId41"/>
    <p:sldId id="835" r:id="rId42"/>
    <p:sldId id="836" r:id="rId43"/>
    <p:sldId id="541" r:id="rId44"/>
    <p:sldId id="841" r:id="rId45"/>
    <p:sldId id="843" r:id="rId46"/>
    <p:sldId id="845" r:id="rId47"/>
    <p:sldId id="847" r:id="rId48"/>
    <p:sldId id="495" r:id="rId49"/>
    <p:sldId id="455" r:id="rId50"/>
    <p:sldId id="509" r:id="rId51"/>
    <p:sldId id="508" r:id="rId52"/>
    <p:sldId id="512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CF0A15-5995-47D5-89F7-7066E8618130}">
          <p14:sldIdLst>
            <p14:sldId id="524"/>
            <p14:sldId id="535"/>
            <p14:sldId id="567"/>
            <p14:sldId id="789"/>
            <p14:sldId id="790"/>
            <p14:sldId id="568"/>
            <p14:sldId id="792"/>
            <p14:sldId id="793"/>
            <p14:sldId id="794"/>
            <p14:sldId id="796"/>
            <p14:sldId id="536"/>
            <p14:sldId id="799"/>
            <p14:sldId id="800"/>
            <p14:sldId id="804"/>
            <p14:sldId id="802"/>
            <p14:sldId id="807"/>
            <p14:sldId id="537"/>
            <p14:sldId id="811"/>
            <p14:sldId id="812"/>
            <p14:sldId id="814"/>
            <p14:sldId id="813"/>
            <p14:sldId id="538"/>
            <p14:sldId id="818"/>
            <p14:sldId id="846"/>
            <p14:sldId id="569"/>
            <p14:sldId id="820"/>
            <p14:sldId id="821"/>
            <p14:sldId id="539"/>
            <p14:sldId id="823"/>
            <p14:sldId id="824"/>
            <p14:sldId id="825"/>
            <p14:sldId id="826"/>
            <p14:sldId id="540"/>
            <p14:sldId id="830"/>
            <p14:sldId id="832"/>
            <p14:sldId id="833"/>
            <p14:sldId id="834"/>
            <p14:sldId id="835"/>
            <p14:sldId id="836"/>
            <p14:sldId id="541"/>
            <p14:sldId id="841"/>
            <p14:sldId id="843"/>
            <p14:sldId id="845"/>
            <p14:sldId id="847"/>
            <p14:sldId id="495"/>
            <p14:sldId id="455"/>
            <p14:sldId id="509"/>
            <p14:sldId id="508"/>
            <p14:sldId id="51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7F18829-0F17-D8BF-F72C-EC2ECBE35D79}" name="Ayan Daluz" initials="AD" userId="S::ariadne@compliantlearningresources.com.au::befa8149-c6af-46c9-b27d-15d84abc302f" providerId="AD"/>
  <p188:author id="{92FA6577-88E1-AA2F-4FDD-9DABA9659E1B}" name="Lei San Agustin" initials="LSA" userId="S::lei@compliantlearningresources.com.au::d8299a59-9786-404a-a65b-a702bd7a146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C58D"/>
    <a:srgbClr val="1C96D3"/>
    <a:srgbClr val="FF595E"/>
    <a:srgbClr val="FFFFFF"/>
    <a:srgbClr val="DDD5EB"/>
    <a:srgbClr val="C8EA92"/>
    <a:srgbClr val="D7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E85D96-1591-4410-A7D2-4273F638A8E4}" v="1" dt="2023-05-25T02:40:23.5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388" autoAdjust="0"/>
  </p:normalViewPr>
  <p:slideViewPr>
    <p:cSldViewPr snapToGrid="0">
      <p:cViewPr varScale="1">
        <p:scale>
          <a:sx n="113" d="100"/>
          <a:sy n="113" d="100"/>
        </p:scale>
        <p:origin x="47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microsoft.com/office/2018/10/relationships/authors" Target="author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i San Agustin" userId="d8299a59-9786-404a-a65b-a702bd7a1468" providerId="ADAL" clId="{CCE3CA3D-EDE0-4754-863A-6784E4F58981}"/>
    <pc:docChg chg="modSld">
      <pc:chgData name="Lei San Agustin" userId="d8299a59-9786-404a-a65b-a702bd7a1468" providerId="ADAL" clId="{CCE3CA3D-EDE0-4754-863A-6784E4F58981}" dt="2023-04-12T02:21:15.304" v="173" actId="20577"/>
      <pc:docMkLst>
        <pc:docMk/>
      </pc:docMkLst>
      <pc:sldChg chg="modSp mod">
        <pc:chgData name="Lei San Agustin" userId="d8299a59-9786-404a-a65b-a702bd7a1468" providerId="ADAL" clId="{CCE3CA3D-EDE0-4754-863A-6784E4F58981}" dt="2023-04-12T02:21:15.304" v="173" actId="20577"/>
        <pc:sldMkLst>
          <pc:docMk/>
          <pc:sldMk cId="3513502110" sldId="512"/>
        </pc:sldMkLst>
        <pc:graphicFrameChg chg="modGraphic">
          <ac:chgData name="Lei San Agustin" userId="d8299a59-9786-404a-a65b-a702bd7a1468" providerId="ADAL" clId="{CCE3CA3D-EDE0-4754-863A-6784E4F58981}" dt="2023-04-12T02:21:15.304" v="173" actId="20577"/>
          <ac:graphicFrameMkLst>
            <pc:docMk/>
            <pc:sldMk cId="3513502110" sldId="512"/>
            <ac:graphicFrameMk id="4" creationId="{4DAE5A8B-7EDC-4450-B127-C7D9FED6FB6F}"/>
          </ac:graphicFrameMkLst>
        </pc:graphicFrameChg>
      </pc:sldChg>
      <pc:sldChg chg="modSp mod addCm">
        <pc:chgData name="Lei San Agustin" userId="d8299a59-9786-404a-a65b-a702bd7a1468" providerId="ADAL" clId="{CCE3CA3D-EDE0-4754-863A-6784E4F58981}" dt="2023-04-12T02:16:17.159" v="10"/>
        <pc:sldMkLst>
          <pc:docMk/>
          <pc:sldMk cId="1123908388" sldId="535"/>
        </pc:sldMkLst>
        <pc:spChg chg="mod">
          <ac:chgData name="Lei San Agustin" userId="d8299a59-9786-404a-a65b-a702bd7a1468" providerId="ADAL" clId="{CCE3CA3D-EDE0-4754-863A-6784E4F58981}" dt="2023-04-12T02:16:12.156" v="9" actId="20577"/>
          <ac:spMkLst>
            <pc:docMk/>
            <pc:sldMk cId="1123908388" sldId="535"/>
            <ac:spMk id="2" creationId="{0631258E-42A2-4A96-A264-9BF3D41554F8}"/>
          </ac:spMkLst>
        </pc:spChg>
      </pc:sldChg>
      <pc:sldChg chg="modSp mod addCm">
        <pc:chgData name="Lei San Agustin" userId="d8299a59-9786-404a-a65b-a702bd7a1468" providerId="ADAL" clId="{CCE3CA3D-EDE0-4754-863A-6784E4F58981}" dt="2023-04-12T02:16:44.561" v="22"/>
        <pc:sldMkLst>
          <pc:docMk/>
          <pc:sldMk cId="4233883763" sldId="536"/>
        </pc:sldMkLst>
        <pc:spChg chg="mod">
          <ac:chgData name="Lei San Agustin" userId="d8299a59-9786-404a-a65b-a702bd7a1468" providerId="ADAL" clId="{CCE3CA3D-EDE0-4754-863A-6784E4F58981}" dt="2023-04-12T02:16:40.382" v="21" actId="20577"/>
          <ac:spMkLst>
            <pc:docMk/>
            <pc:sldMk cId="4233883763" sldId="536"/>
            <ac:spMk id="2" creationId="{0631258E-42A2-4A96-A264-9BF3D41554F8}"/>
          </ac:spMkLst>
        </pc:spChg>
      </pc:sldChg>
      <pc:sldChg chg="modSp mod addCm">
        <pc:chgData name="Lei San Agustin" userId="d8299a59-9786-404a-a65b-a702bd7a1468" providerId="ADAL" clId="{CCE3CA3D-EDE0-4754-863A-6784E4F58981}" dt="2023-04-12T02:18:54.707" v="31"/>
        <pc:sldMkLst>
          <pc:docMk/>
          <pc:sldMk cId="2912977005" sldId="537"/>
        </pc:sldMkLst>
        <pc:spChg chg="mod">
          <ac:chgData name="Lei San Agustin" userId="d8299a59-9786-404a-a65b-a702bd7a1468" providerId="ADAL" clId="{CCE3CA3D-EDE0-4754-863A-6784E4F58981}" dt="2023-04-12T02:18:50.060" v="30" actId="20577"/>
          <ac:spMkLst>
            <pc:docMk/>
            <pc:sldMk cId="2912977005" sldId="537"/>
            <ac:spMk id="2" creationId="{0631258E-42A2-4A96-A264-9BF3D41554F8}"/>
          </ac:spMkLst>
        </pc:spChg>
      </pc:sldChg>
      <pc:sldChg chg="modSp mod addCm">
        <pc:chgData name="Lei San Agustin" userId="d8299a59-9786-404a-a65b-a702bd7a1468" providerId="ADAL" clId="{CCE3CA3D-EDE0-4754-863A-6784E4F58981}" dt="2023-04-12T02:19:22.729" v="38"/>
        <pc:sldMkLst>
          <pc:docMk/>
          <pc:sldMk cId="833358060" sldId="538"/>
        </pc:sldMkLst>
        <pc:spChg chg="mod">
          <ac:chgData name="Lei San Agustin" userId="d8299a59-9786-404a-a65b-a702bd7a1468" providerId="ADAL" clId="{CCE3CA3D-EDE0-4754-863A-6784E4F58981}" dt="2023-04-12T02:19:18.363" v="37" actId="20577"/>
          <ac:spMkLst>
            <pc:docMk/>
            <pc:sldMk cId="833358060" sldId="538"/>
            <ac:spMk id="2" creationId="{0631258E-42A2-4A96-A264-9BF3D41554F8}"/>
          </ac:spMkLst>
        </pc:spChg>
      </pc:sldChg>
      <pc:sldChg chg="modSp mod addCm">
        <pc:chgData name="Lei San Agustin" userId="d8299a59-9786-404a-a65b-a702bd7a1468" providerId="ADAL" clId="{CCE3CA3D-EDE0-4754-863A-6784E4F58981}" dt="2023-04-12T02:19:50.115" v="50"/>
        <pc:sldMkLst>
          <pc:docMk/>
          <pc:sldMk cId="2524983498" sldId="539"/>
        </pc:sldMkLst>
        <pc:spChg chg="mod">
          <ac:chgData name="Lei San Agustin" userId="d8299a59-9786-404a-a65b-a702bd7a1468" providerId="ADAL" clId="{CCE3CA3D-EDE0-4754-863A-6784E4F58981}" dt="2023-04-12T02:19:44.403" v="49" actId="20577"/>
          <ac:spMkLst>
            <pc:docMk/>
            <pc:sldMk cId="2524983498" sldId="539"/>
            <ac:spMk id="2" creationId="{0631258E-42A2-4A96-A264-9BF3D41554F8}"/>
          </ac:spMkLst>
        </pc:spChg>
      </pc:sldChg>
      <pc:sldChg chg="modSp mod addCm">
        <pc:chgData name="Lei San Agustin" userId="d8299a59-9786-404a-a65b-a702bd7a1468" providerId="ADAL" clId="{CCE3CA3D-EDE0-4754-863A-6784E4F58981}" dt="2023-04-12T02:20:17.292" v="60"/>
        <pc:sldMkLst>
          <pc:docMk/>
          <pc:sldMk cId="2875789546" sldId="540"/>
        </pc:sldMkLst>
        <pc:spChg chg="mod">
          <ac:chgData name="Lei San Agustin" userId="d8299a59-9786-404a-a65b-a702bd7a1468" providerId="ADAL" clId="{CCE3CA3D-EDE0-4754-863A-6784E4F58981}" dt="2023-04-12T02:20:13.164" v="59" actId="20577"/>
          <ac:spMkLst>
            <pc:docMk/>
            <pc:sldMk cId="2875789546" sldId="540"/>
            <ac:spMk id="2" creationId="{0631258E-42A2-4A96-A264-9BF3D41554F8}"/>
          </ac:spMkLst>
        </pc:spChg>
      </pc:sldChg>
      <pc:sldChg chg="modSp mod addCm">
        <pc:chgData name="Lei San Agustin" userId="d8299a59-9786-404a-a65b-a702bd7a1468" providerId="ADAL" clId="{CCE3CA3D-EDE0-4754-863A-6784E4F58981}" dt="2023-04-12T02:20:43.923" v="71"/>
        <pc:sldMkLst>
          <pc:docMk/>
          <pc:sldMk cId="614514953" sldId="541"/>
        </pc:sldMkLst>
        <pc:spChg chg="mod">
          <ac:chgData name="Lei San Agustin" userId="d8299a59-9786-404a-a65b-a702bd7a1468" providerId="ADAL" clId="{CCE3CA3D-EDE0-4754-863A-6784E4F58981}" dt="2023-04-12T02:20:38.589" v="70" actId="20577"/>
          <ac:spMkLst>
            <pc:docMk/>
            <pc:sldMk cId="614514953" sldId="541"/>
            <ac:spMk id="2" creationId="{0631258E-42A2-4A96-A264-9BF3D41554F8}"/>
          </ac:spMkLst>
        </pc:spChg>
      </pc:sldChg>
    </pc:docChg>
  </pc:docChgLst>
  <pc:docChgLst>
    <pc:chgData name="Lei San Agustin" userId="d8299a59-9786-404a-a65b-a702bd7a1468" providerId="ADAL" clId="{BA8000F8-D994-4AAC-B036-42FCA2BAC3A7}"/>
    <pc:docChg chg="modSld">
      <pc:chgData name="Lei San Agustin" userId="d8299a59-9786-404a-a65b-a702bd7a1468" providerId="ADAL" clId="{BA8000F8-D994-4AAC-B036-42FCA2BAC3A7}" dt="2023-05-24T01:07:34.134" v="71" actId="20577"/>
      <pc:docMkLst>
        <pc:docMk/>
      </pc:docMkLst>
      <pc:sldChg chg="modSp mod modCm">
        <pc:chgData name="Lei San Agustin" userId="d8299a59-9786-404a-a65b-a702bd7a1468" providerId="ADAL" clId="{BA8000F8-D994-4AAC-B036-42FCA2BAC3A7}" dt="2023-05-24T01:07:34.134" v="71" actId="20577"/>
        <pc:sldMkLst>
          <pc:docMk/>
          <pc:sldMk cId="3513502110" sldId="512"/>
        </pc:sldMkLst>
        <pc:graphicFrameChg chg="modGraphic">
          <ac:chgData name="Lei San Agustin" userId="d8299a59-9786-404a-a65b-a702bd7a1468" providerId="ADAL" clId="{BA8000F8-D994-4AAC-B036-42FCA2BAC3A7}" dt="2023-05-24T01:07:34.134" v="71" actId="20577"/>
          <ac:graphicFrameMkLst>
            <pc:docMk/>
            <pc:sldMk cId="3513502110" sldId="512"/>
            <ac:graphicFrameMk id="4" creationId="{4DAE5A8B-7EDC-4450-B127-C7D9FED6FB6F}"/>
          </ac:graphicFrameMkLst>
        </pc:graphicFrameChg>
        <pc:extLst>
          <p:ext xmlns:p="http://schemas.openxmlformats.org/presentationml/2006/main" uri="{D6D511B9-2390-475A-947B-AFAB55BFBCF1}">
            <pc226:cmChg xmlns:pc226="http://schemas.microsoft.com/office/powerpoint/2022/06/main/command" xmlns="" chg="mod">
              <pc226:chgData name="Lei San Agustin" userId="d8299a59-9786-404a-a65b-a702bd7a1468" providerId="ADAL" clId="{BA8000F8-D994-4AAC-B036-42FCA2BAC3A7}" dt="2023-05-24T01:07:34.134" v="71" actId="20577"/>
              <pc2:cmMkLst xmlns:pc2="http://schemas.microsoft.com/office/powerpoint/2019/9/main/command">
                <pc:docMk/>
                <pc:sldMk cId="3513502110" sldId="512"/>
                <pc2:cmMk id="{09BE3100-1FA6-4368-9794-E7EDFA24348B}"/>
              </pc2:cmMkLst>
              <pc226:cmRplyChg chg="add">
                <pc226:chgData name="Lei San Agustin" userId="d8299a59-9786-404a-a65b-a702bd7a1468" providerId="ADAL" clId="{BA8000F8-D994-4AAC-B036-42FCA2BAC3A7}" dt="2023-05-24T01:06:47.190" v="67"/>
                <pc2:cmRplyMkLst xmlns:pc2="http://schemas.microsoft.com/office/powerpoint/2019/9/main/command">
                  <pc:docMk/>
                  <pc:sldMk cId="3513502110" sldId="512"/>
                  <pc2:cmMk id="{09BE3100-1FA6-4368-9794-E7EDFA24348B}"/>
                  <pc2:cmRplyMk id="{AACFF5C7-BA79-4594-9BAE-DE09EC4CBEA5}"/>
                </pc2:cmRplyMkLst>
              </pc226:cmRplyChg>
            </pc226:cmChg>
          </p:ext>
        </pc:extLst>
      </pc:sldChg>
      <pc:sldChg chg="modSp mod">
        <pc:chgData name="Lei San Agustin" userId="d8299a59-9786-404a-a65b-a702bd7a1468" providerId="ADAL" clId="{BA8000F8-D994-4AAC-B036-42FCA2BAC3A7}" dt="2023-05-24T01:07:14.659" v="69" actId="12"/>
        <pc:sldMkLst>
          <pc:docMk/>
          <pc:sldMk cId="3992811225" sldId="845"/>
        </pc:sldMkLst>
        <pc:spChg chg="mod">
          <ac:chgData name="Lei San Agustin" userId="d8299a59-9786-404a-a65b-a702bd7a1468" providerId="ADAL" clId="{BA8000F8-D994-4AAC-B036-42FCA2BAC3A7}" dt="2023-05-24T01:07:14.659" v="69" actId="12"/>
          <ac:spMkLst>
            <pc:docMk/>
            <pc:sldMk cId="3992811225" sldId="845"/>
            <ac:spMk id="7" creationId="{64474E25-7C80-54DC-3F36-88A6CAC03C33}"/>
          </ac:spMkLst>
        </pc:spChg>
      </pc:sldChg>
    </pc:docChg>
  </pc:docChgLst>
  <pc:docChgLst>
    <pc:chgData name="Gia Timbal" userId="efd2d06c-0825-42ed-ae34-6fe4fc35cdf7" providerId="ADAL" clId="{68CB85FA-A1AA-4C7A-B856-80A7A5FBF6FD}"/>
    <pc:docChg chg="custSel modSld">
      <pc:chgData name="Gia Timbal" userId="efd2d06c-0825-42ed-ae34-6fe4fc35cdf7" providerId="ADAL" clId="{68CB85FA-A1AA-4C7A-B856-80A7A5FBF6FD}" dt="2023-01-25T04:36:25.272" v="0" actId="313"/>
      <pc:docMkLst>
        <pc:docMk/>
      </pc:docMkLst>
      <pc:sldChg chg="modSp mod">
        <pc:chgData name="Gia Timbal" userId="efd2d06c-0825-42ed-ae34-6fe4fc35cdf7" providerId="ADAL" clId="{68CB85FA-A1AA-4C7A-B856-80A7A5FBF6FD}" dt="2023-01-25T04:36:25.272" v="0" actId="313"/>
        <pc:sldMkLst>
          <pc:docMk/>
          <pc:sldMk cId="3977589416" sldId="847"/>
        </pc:sldMkLst>
        <pc:spChg chg="mod">
          <ac:chgData name="Gia Timbal" userId="efd2d06c-0825-42ed-ae34-6fe4fc35cdf7" providerId="ADAL" clId="{68CB85FA-A1AA-4C7A-B856-80A7A5FBF6FD}" dt="2023-01-25T04:36:25.272" v="0" actId="313"/>
          <ac:spMkLst>
            <pc:docMk/>
            <pc:sldMk cId="3977589416" sldId="847"/>
            <ac:spMk id="7" creationId="{64474E25-7C80-54DC-3F36-88A6CAC03C33}"/>
          </ac:spMkLst>
        </pc:spChg>
      </pc:sldChg>
    </pc:docChg>
  </pc:docChgLst>
  <pc:docChgLst>
    <pc:chgData name="Josef Rodis" userId="4c2fe6b2-b78e-4fe9-8472-2d564a269380" providerId="ADAL" clId="{892D7500-5ECD-4B4F-98FC-BF733555D1F9}"/>
    <pc:docChg chg="undo redo custSel addSld modSld modSection">
      <pc:chgData name="Josef Rodis" userId="4c2fe6b2-b78e-4fe9-8472-2d564a269380" providerId="ADAL" clId="{892D7500-5ECD-4B4F-98FC-BF733555D1F9}" dt="2023-01-25T00:22:34.740" v="81" actId="478"/>
      <pc:docMkLst>
        <pc:docMk/>
      </pc:docMkLst>
      <pc:sldChg chg="modSp mod">
        <pc:chgData name="Josef Rodis" userId="4c2fe6b2-b78e-4fe9-8472-2d564a269380" providerId="ADAL" clId="{892D7500-5ECD-4B4F-98FC-BF733555D1F9}" dt="2023-01-25T00:13:58.764" v="43" actId="14100"/>
        <pc:sldMkLst>
          <pc:docMk/>
          <pc:sldMk cId="2772073420" sldId="495"/>
        </pc:sldMkLst>
        <pc:spChg chg="mod">
          <ac:chgData name="Josef Rodis" userId="4c2fe6b2-b78e-4fe9-8472-2d564a269380" providerId="ADAL" clId="{892D7500-5ECD-4B4F-98FC-BF733555D1F9}" dt="2023-01-25T00:13:58.764" v="43" actId="14100"/>
          <ac:spMkLst>
            <pc:docMk/>
            <pc:sldMk cId="2772073420" sldId="495"/>
            <ac:spMk id="3" creationId="{042D9E7B-D1BB-4A59-8D12-11E6C2FA55AC}"/>
          </ac:spMkLst>
        </pc:spChg>
      </pc:sldChg>
      <pc:sldChg chg="modSp mod">
        <pc:chgData name="Josef Rodis" userId="4c2fe6b2-b78e-4fe9-8472-2d564a269380" providerId="ADAL" clId="{892D7500-5ECD-4B4F-98FC-BF733555D1F9}" dt="2023-01-25T00:14:15.356" v="44" actId="14100"/>
        <pc:sldMkLst>
          <pc:docMk/>
          <pc:sldMk cId="1673664057" sldId="509"/>
        </pc:sldMkLst>
        <pc:spChg chg="mod">
          <ac:chgData name="Josef Rodis" userId="4c2fe6b2-b78e-4fe9-8472-2d564a269380" providerId="ADAL" clId="{892D7500-5ECD-4B4F-98FC-BF733555D1F9}" dt="2023-01-25T00:14:15.356" v="44" actId="14100"/>
          <ac:spMkLst>
            <pc:docMk/>
            <pc:sldMk cId="1673664057" sldId="509"/>
            <ac:spMk id="6" creationId="{F07D3F50-34CB-D4E0-615F-EB8AC1546918}"/>
          </ac:spMkLst>
        </pc:spChg>
      </pc:sldChg>
      <pc:sldChg chg="modSp mod">
        <pc:chgData name="Josef Rodis" userId="4c2fe6b2-b78e-4fe9-8472-2d564a269380" providerId="ADAL" clId="{892D7500-5ECD-4B4F-98FC-BF733555D1F9}" dt="2023-01-25T00:14:23.788" v="46" actId="20577"/>
        <pc:sldMkLst>
          <pc:docMk/>
          <pc:sldMk cId="3513502110" sldId="512"/>
        </pc:sldMkLst>
        <pc:graphicFrameChg chg="modGraphic">
          <ac:chgData name="Josef Rodis" userId="4c2fe6b2-b78e-4fe9-8472-2d564a269380" providerId="ADAL" clId="{892D7500-5ECD-4B4F-98FC-BF733555D1F9}" dt="2023-01-25T00:14:23.788" v="46" actId="20577"/>
          <ac:graphicFrameMkLst>
            <pc:docMk/>
            <pc:sldMk cId="3513502110" sldId="512"/>
            <ac:graphicFrameMk id="4" creationId="{4DAE5A8B-7EDC-4450-B127-C7D9FED6FB6F}"/>
          </ac:graphicFrameMkLst>
        </pc:graphicFrameChg>
      </pc:sldChg>
      <pc:sldChg chg="delSp mod">
        <pc:chgData name="Josef Rodis" userId="4c2fe6b2-b78e-4fe9-8472-2d564a269380" providerId="ADAL" clId="{892D7500-5ECD-4B4F-98FC-BF733555D1F9}" dt="2023-01-25T00:21:00.322" v="59" actId="478"/>
        <pc:sldMkLst>
          <pc:docMk/>
          <pc:sldMk cId="677096902" sldId="567"/>
        </pc:sldMkLst>
        <pc:spChg chg="del">
          <ac:chgData name="Josef Rodis" userId="4c2fe6b2-b78e-4fe9-8472-2d564a269380" providerId="ADAL" clId="{892D7500-5ECD-4B4F-98FC-BF733555D1F9}" dt="2023-01-25T00:21:00.322" v="59" actId="478"/>
          <ac:spMkLst>
            <pc:docMk/>
            <pc:sldMk cId="677096902" sldId="567"/>
            <ac:spMk id="2" creationId="{70AB3EF6-BB7D-4D73-9C21-731770A78952}"/>
          </ac:spMkLst>
        </pc:spChg>
      </pc:sldChg>
      <pc:sldChg chg="addSp delSp mod">
        <pc:chgData name="Josef Rodis" userId="4c2fe6b2-b78e-4fe9-8472-2d564a269380" providerId="ADAL" clId="{892D7500-5ECD-4B4F-98FC-BF733555D1F9}" dt="2023-01-25T00:21:51.034" v="71" actId="478"/>
        <pc:sldMkLst>
          <pc:docMk/>
          <pc:sldMk cId="3900334296" sldId="569"/>
        </pc:sldMkLst>
        <pc:spChg chg="add del">
          <ac:chgData name="Josef Rodis" userId="4c2fe6b2-b78e-4fe9-8472-2d564a269380" providerId="ADAL" clId="{892D7500-5ECD-4B4F-98FC-BF733555D1F9}" dt="2023-01-25T00:21:51.034" v="71" actId="478"/>
          <ac:spMkLst>
            <pc:docMk/>
            <pc:sldMk cId="3900334296" sldId="569"/>
            <ac:spMk id="5" creationId="{792EDC04-164E-322B-D621-A2B97A5F579C}"/>
          </ac:spMkLst>
        </pc:spChg>
      </pc:sldChg>
      <pc:sldChg chg="delSp mod">
        <pc:chgData name="Josef Rodis" userId="4c2fe6b2-b78e-4fe9-8472-2d564a269380" providerId="ADAL" clId="{892D7500-5ECD-4B4F-98FC-BF733555D1F9}" dt="2023-01-25T00:21:05.617" v="60" actId="478"/>
        <pc:sldMkLst>
          <pc:docMk/>
          <pc:sldMk cId="1295130923" sldId="789"/>
        </pc:sldMkLst>
        <pc:spChg chg="del">
          <ac:chgData name="Josef Rodis" userId="4c2fe6b2-b78e-4fe9-8472-2d564a269380" providerId="ADAL" clId="{892D7500-5ECD-4B4F-98FC-BF733555D1F9}" dt="2023-01-25T00:21:05.617" v="60" actId="478"/>
          <ac:spMkLst>
            <pc:docMk/>
            <pc:sldMk cId="1295130923" sldId="789"/>
            <ac:spMk id="2" creationId="{70AB3EF6-BB7D-4D73-9C21-731770A78952}"/>
          </ac:spMkLst>
        </pc:spChg>
      </pc:sldChg>
      <pc:sldChg chg="modSp">
        <pc:chgData name="Josef Rodis" userId="4c2fe6b2-b78e-4fe9-8472-2d564a269380" providerId="ADAL" clId="{892D7500-5ECD-4B4F-98FC-BF733555D1F9}" dt="2023-01-24T23:57:51.717" v="1" actId="255"/>
        <pc:sldMkLst>
          <pc:docMk/>
          <pc:sldMk cId="910795154" sldId="790"/>
        </pc:sldMkLst>
        <pc:graphicFrameChg chg="mod">
          <ac:chgData name="Josef Rodis" userId="4c2fe6b2-b78e-4fe9-8472-2d564a269380" providerId="ADAL" clId="{892D7500-5ECD-4B4F-98FC-BF733555D1F9}" dt="2023-01-24T23:57:51.717" v="1" actId="255"/>
          <ac:graphicFrameMkLst>
            <pc:docMk/>
            <pc:sldMk cId="910795154" sldId="790"/>
            <ac:graphicFrameMk id="6" creationId="{E62AD537-EBD3-EE34-78B8-3BA17AB437DA}"/>
          </ac:graphicFrameMkLst>
        </pc:graphicFrameChg>
      </pc:sldChg>
      <pc:sldChg chg="modSp">
        <pc:chgData name="Josef Rodis" userId="4c2fe6b2-b78e-4fe9-8472-2d564a269380" providerId="ADAL" clId="{892D7500-5ECD-4B4F-98FC-BF733555D1F9}" dt="2023-01-24T23:58:38.583" v="6" actId="255"/>
        <pc:sldMkLst>
          <pc:docMk/>
          <pc:sldMk cId="1168768415" sldId="793"/>
        </pc:sldMkLst>
        <pc:graphicFrameChg chg="mod">
          <ac:chgData name="Josef Rodis" userId="4c2fe6b2-b78e-4fe9-8472-2d564a269380" providerId="ADAL" clId="{892D7500-5ECD-4B4F-98FC-BF733555D1F9}" dt="2023-01-24T23:58:38.583" v="6" actId="255"/>
          <ac:graphicFrameMkLst>
            <pc:docMk/>
            <pc:sldMk cId="1168768415" sldId="793"/>
            <ac:graphicFrameMk id="6" creationId="{F59C249E-3233-FBAF-EBDF-2F835DA5F063}"/>
          </ac:graphicFrameMkLst>
        </pc:graphicFrameChg>
      </pc:sldChg>
      <pc:sldChg chg="modSp">
        <pc:chgData name="Josef Rodis" userId="4c2fe6b2-b78e-4fe9-8472-2d564a269380" providerId="ADAL" clId="{892D7500-5ECD-4B4F-98FC-BF733555D1F9}" dt="2023-01-24T23:59:12.344" v="7" actId="255"/>
        <pc:sldMkLst>
          <pc:docMk/>
          <pc:sldMk cId="1955991076" sldId="796"/>
        </pc:sldMkLst>
        <pc:graphicFrameChg chg="mod">
          <ac:chgData name="Josef Rodis" userId="4c2fe6b2-b78e-4fe9-8472-2d564a269380" providerId="ADAL" clId="{892D7500-5ECD-4B4F-98FC-BF733555D1F9}" dt="2023-01-24T23:59:12.344" v="7" actId="255"/>
          <ac:graphicFrameMkLst>
            <pc:docMk/>
            <pc:sldMk cId="1955991076" sldId="796"/>
            <ac:graphicFrameMk id="6" creationId="{77880468-17AE-8B83-A621-279D607F720B}"/>
          </ac:graphicFrameMkLst>
        </pc:graphicFrameChg>
      </pc:sldChg>
      <pc:sldChg chg="delSp mod">
        <pc:chgData name="Josef Rodis" userId="4c2fe6b2-b78e-4fe9-8472-2d564a269380" providerId="ADAL" clId="{892D7500-5ECD-4B4F-98FC-BF733555D1F9}" dt="2023-01-25T00:21:15.553" v="61" actId="478"/>
        <pc:sldMkLst>
          <pc:docMk/>
          <pc:sldMk cId="339889691" sldId="799"/>
        </pc:sldMkLst>
        <pc:spChg chg="del">
          <ac:chgData name="Josef Rodis" userId="4c2fe6b2-b78e-4fe9-8472-2d564a269380" providerId="ADAL" clId="{892D7500-5ECD-4B4F-98FC-BF733555D1F9}" dt="2023-01-25T00:21:15.553" v="61" actId="478"/>
          <ac:spMkLst>
            <pc:docMk/>
            <pc:sldMk cId="339889691" sldId="799"/>
            <ac:spMk id="2" creationId="{70AB3EF6-BB7D-4D73-9C21-731770A78952}"/>
          </ac:spMkLst>
        </pc:spChg>
      </pc:sldChg>
      <pc:sldChg chg="delSp mod">
        <pc:chgData name="Josef Rodis" userId="4c2fe6b2-b78e-4fe9-8472-2d564a269380" providerId="ADAL" clId="{892D7500-5ECD-4B4F-98FC-BF733555D1F9}" dt="2023-01-25T00:21:18.595" v="62" actId="478"/>
        <pc:sldMkLst>
          <pc:docMk/>
          <pc:sldMk cId="2065845285" sldId="800"/>
        </pc:sldMkLst>
        <pc:spChg chg="del">
          <ac:chgData name="Josef Rodis" userId="4c2fe6b2-b78e-4fe9-8472-2d564a269380" providerId="ADAL" clId="{892D7500-5ECD-4B4F-98FC-BF733555D1F9}" dt="2023-01-25T00:21:18.595" v="62" actId="478"/>
          <ac:spMkLst>
            <pc:docMk/>
            <pc:sldMk cId="2065845285" sldId="800"/>
            <ac:spMk id="7" creationId="{F675C737-8E3F-3BA2-66FE-0332ED866675}"/>
          </ac:spMkLst>
        </pc:spChg>
      </pc:sldChg>
      <pc:sldChg chg="delSp modSp mod">
        <pc:chgData name="Josef Rodis" userId="4c2fe6b2-b78e-4fe9-8472-2d564a269380" providerId="ADAL" clId="{892D7500-5ECD-4B4F-98FC-BF733555D1F9}" dt="2023-01-25T00:21:23.987" v="64" actId="478"/>
        <pc:sldMkLst>
          <pc:docMk/>
          <pc:sldMk cId="1512150246" sldId="802"/>
        </pc:sldMkLst>
        <pc:spChg chg="del">
          <ac:chgData name="Josef Rodis" userId="4c2fe6b2-b78e-4fe9-8472-2d564a269380" providerId="ADAL" clId="{892D7500-5ECD-4B4F-98FC-BF733555D1F9}" dt="2023-01-25T00:19:07.762" v="53" actId="478"/>
          <ac:spMkLst>
            <pc:docMk/>
            <pc:sldMk cId="1512150246" sldId="802"/>
            <ac:spMk id="5" creationId="{191E3C24-B3BE-E59B-39AF-9C166604BE87}"/>
          </ac:spMkLst>
        </pc:spChg>
        <pc:spChg chg="del">
          <ac:chgData name="Josef Rodis" userId="4c2fe6b2-b78e-4fe9-8472-2d564a269380" providerId="ADAL" clId="{892D7500-5ECD-4B4F-98FC-BF733555D1F9}" dt="2023-01-25T00:21:23.987" v="64" actId="478"/>
          <ac:spMkLst>
            <pc:docMk/>
            <pc:sldMk cId="1512150246" sldId="802"/>
            <ac:spMk id="6" creationId="{9D46F5E4-2739-B71A-4CCB-AE4928045F38}"/>
          </ac:spMkLst>
        </pc:spChg>
        <pc:spChg chg="mod">
          <ac:chgData name="Josef Rodis" userId="4c2fe6b2-b78e-4fe9-8472-2d564a269380" providerId="ADAL" clId="{892D7500-5ECD-4B4F-98FC-BF733555D1F9}" dt="2023-01-25T00:19:13.266" v="55" actId="14100"/>
          <ac:spMkLst>
            <pc:docMk/>
            <pc:sldMk cId="1512150246" sldId="802"/>
            <ac:spMk id="7" creationId="{64474E25-7C80-54DC-3F36-88A6CAC03C33}"/>
          </ac:spMkLst>
        </pc:spChg>
        <pc:picChg chg="del">
          <ac:chgData name="Josef Rodis" userId="4c2fe6b2-b78e-4fe9-8472-2d564a269380" providerId="ADAL" clId="{892D7500-5ECD-4B4F-98FC-BF733555D1F9}" dt="2023-01-25T00:19:08.480" v="54" actId="478"/>
          <ac:picMkLst>
            <pc:docMk/>
            <pc:sldMk cId="1512150246" sldId="802"/>
            <ac:picMk id="4" creationId="{35D41214-2D7E-5F3E-1954-E14897FF9DA2}"/>
          </ac:picMkLst>
        </pc:picChg>
      </pc:sldChg>
      <pc:sldChg chg="delSp modSp mod">
        <pc:chgData name="Josef Rodis" userId="4c2fe6b2-b78e-4fe9-8472-2d564a269380" providerId="ADAL" clId="{892D7500-5ECD-4B4F-98FC-BF733555D1F9}" dt="2023-01-25T00:21:21.441" v="63" actId="478"/>
        <pc:sldMkLst>
          <pc:docMk/>
          <pc:sldMk cId="4030581435" sldId="804"/>
        </pc:sldMkLst>
        <pc:spChg chg="del">
          <ac:chgData name="Josef Rodis" userId="4c2fe6b2-b78e-4fe9-8472-2d564a269380" providerId="ADAL" clId="{892D7500-5ECD-4B4F-98FC-BF733555D1F9}" dt="2023-01-25T00:19:16.850" v="56" actId="478"/>
          <ac:spMkLst>
            <pc:docMk/>
            <pc:sldMk cId="4030581435" sldId="804"/>
            <ac:spMk id="5" creationId="{191E3C24-B3BE-E59B-39AF-9C166604BE87}"/>
          </ac:spMkLst>
        </pc:spChg>
        <pc:spChg chg="del">
          <ac:chgData name="Josef Rodis" userId="4c2fe6b2-b78e-4fe9-8472-2d564a269380" providerId="ADAL" clId="{892D7500-5ECD-4B4F-98FC-BF733555D1F9}" dt="2023-01-25T00:21:21.441" v="63" actId="478"/>
          <ac:spMkLst>
            <pc:docMk/>
            <pc:sldMk cId="4030581435" sldId="804"/>
            <ac:spMk id="6" creationId="{9D46F5E4-2739-B71A-4CCB-AE4928045F38}"/>
          </ac:spMkLst>
        </pc:spChg>
        <pc:spChg chg="mod">
          <ac:chgData name="Josef Rodis" userId="4c2fe6b2-b78e-4fe9-8472-2d564a269380" providerId="ADAL" clId="{892D7500-5ECD-4B4F-98FC-BF733555D1F9}" dt="2023-01-25T00:19:22.595" v="58" actId="14100"/>
          <ac:spMkLst>
            <pc:docMk/>
            <pc:sldMk cId="4030581435" sldId="804"/>
            <ac:spMk id="7" creationId="{64474E25-7C80-54DC-3F36-88A6CAC03C33}"/>
          </ac:spMkLst>
        </pc:spChg>
        <pc:picChg chg="del">
          <ac:chgData name="Josef Rodis" userId="4c2fe6b2-b78e-4fe9-8472-2d564a269380" providerId="ADAL" clId="{892D7500-5ECD-4B4F-98FC-BF733555D1F9}" dt="2023-01-25T00:19:17.809" v="57" actId="478"/>
          <ac:picMkLst>
            <pc:docMk/>
            <pc:sldMk cId="4030581435" sldId="804"/>
            <ac:picMk id="4" creationId="{35D41214-2D7E-5F3E-1954-E14897FF9DA2}"/>
          </ac:picMkLst>
        </pc:picChg>
      </pc:sldChg>
      <pc:sldChg chg="delSp modSp mod">
        <pc:chgData name="Josef Rodis" userId="4c2fe6b2-b78e-4fe9-8472-2d564a269380" providerId="ADAL" clId="{892D7500-5ECD-4B4F-98FC-BF733555D1F9}" dt="2023-01-25T00:21:25.890" v="65" actId="478"/>
        <pc:sldMkLst>
          <pc:docMk/>
          <pc:sldMk cId="270172213" sldId="807"/>
        </pc:sldMkLst>
        <pc:spChg chg="del">
          <ac:chgData name="Josef Rodis" userId="4c2fe6b2-b78e-4fe9-8472-2d564a269380" providerId="ADAL" clId="{892D7500-5ECD-4B4F-98FC-BF733555D1F9}" dt="2023-01-25T00:21:25.890" v="65" actId="478"/>
          <ac:spMkLst>
            <pc:docMk/>
            <pc:sldMk cId="270172213" sldId="807"/>
            <ac:spMk id="2" creationId="{70AB3EF6-BB7D-4D73-9C21-731770A78952}"/>
          </ac:spMkLst>
        </pc:spChg>
        <pc:spChg chg="mod">
          <ac:chgData name="Josef Rodis" userId="4c2fe6b2-b78e-4fe9-8472-2d564a269380" providerId="ADAL" clId="{892D7500-5ECD-4B4F-98FC-BF733555D1F9}" dt="2023-01-25T00:18:29.650" v="52" actId="14100"/>
          <ac:spMkLst>
            <pc:docMk/>
            <pc:sldMk cId="270172213" sldId="807"/>
            <ac:spMk id="3" creationId="{042D9E7B-D1BB-4A59-8D12-11E6C2FA55AC}"/>
          </ac:spMkLst>
        </pc:spChg>
        <pc:spChg chg="del">
          <ac:chgData name="Josef Rodis" userId="4c2fe6b2-b78e-4fe9-8472-2d564a269380" providerId="ADAL" clId="{892D7500-5ECD-4B4F-98FC-BF733555D1F9}" dt="2023-01-25T00:18:24.433" v="50" actId="478"/>
          <ac:spMkLst>
            <pc:docMk/>
            <pc:sldMk cId="270172213" sldId="807"/>
            <ac:spMk id="7" creationId="{DAED594E-E7A3-0B12-1844-3D2CB1371E4A}"/>
          </ac:spMkLst>
        </pc:spChg>
        <pc:picChg chg="del">
          <ac:chgData name="Josef Rodis" userId="4c2fe6b2-b78e-4fe9-8472-2d564a269380" providerId="ADAL" clId="{892D7500-5ECD-4B4F-98FC-BF733555D1F9}" dt="2023-01-25T00:18:25.391" v="51" actId="478"/>
          <ac:picMkLst>
            <pc:docMk/>
            <pc:sldMk cId="270172213" sldId="807"/>
            <ac:picMk id="6" creationId="{D74F21DA-426E-74CC-ABA0-DE79884C77F1}"/>
          </ac:picMkLst>
        </pc:picChg>
      </pc:sldChg>
      <pc:sldChg chg="delSp modSp mod">
        <pc:chgData name="Josef Rodis" userId="4c2fe6b2-b78e-4fe9-8472-2d564a269380" providerId="ADAL" clId="{892D7500-5ECD-4B4F-98FC-BF733555D1F9}" dt="2023-01-25T00:21:30.450" v="66" actId="478"/>
        <pc:sldMkLst>
          <pc:docMk/>
          <pc:sldMk cId="4153451365" sldId="812"/>
        </pc:sldMkLst>
        <pc:spChg chg="del">
          <ac:chgData name="Josef Rodis" userId="4c2fe6b2-b78e-4fe9-8472-2d564a269380" providerId="ADAL" clId="{892D7500-5ECD-4B4F-98FC-BF733555D1F9}" dt="2023-01-25T00:21:30.450" v="66" actId="478"/>
          <ac:spMkLst>
            <pc:docMk/>
            <pc:sldMk cId="4153451365" sldId="812"/>
            <ac:spMk id="2" creationId="{70AB3EF6-BB7D-4D73-9C21-731770A78952}"/>
          </ac:spMkLst>
        </pc:spChg>
        <pc:spChg chg="mod">
          <ac:chgData name="Josef Rodis" userId="4c2fe6b2-b78e-4fe9-8472-2d564a269380" providerId="ADAL" clId="{892D7500-5ECD-4B4F-98FC-BF733555D1F9}" dt="2023-01-25T00:00:58.061" v="9" actId="14100"/>
          <ac:spMkLst>
            <pc:docMk/>
            <pc:sldMk cId="4153451365" sldId="812"/>
            <ac:spMk id="3" creationId="{042D9E7B-D1BB-4A59-8D12-11E6C2FA55AC}"/>
          </ac:spMkLst>
        </pc:spChg>
      </pc:sldChg>
      <pc:sldChg chg="modSp">
        <pc:chgData name="Josef Rodis" userId="4c2fe6b2-b78e-4fe9-8472-2d564a269380" providerId="ADAL" clId="{892D7500-5ECD-4B4F-98FC-BF733555D1F9}" dt="2023-01-25T00:01:26.384" v="13" actId="20577"/>
        <pc:sldMkLst>
          <pc:docMk/>
          <pc:sldMk cId="938461455" sldId="813"/>
        </pc:sldMkLst>
        <pc:graphicFrameChg chg="mod">
          <ac:chgData name="Josef Rodis" userId="4c2fe6b2-b78e-4fe9-8472-2d564a269380" providerId="ADAL" clId="{892D7500-5ECD-4B4F-98FC-BF733555D1F9}" dt="2023-01-25T00:01:26.384" v="13" actId="20577"/>
          <ac:graphicFrameMkLst>
            <pc:docMk/>
            <pc:sldMk cId="938461455" sldId="813"/>
            <ac:graphicFrameMk id="6" creationId="{E98B09CD-48E7-03E5-6A4B-A316AAE2B28D}"/>
          </ac:graphicFrameMkLst>
        </pc:graphicFrameChg>
      </pc:sldChg>
      <pc:sldChg chg="delSp mod">
        <pc:chgData name="Josef Rodis" userId="4c2fe6b2-b78e-4fe9-8472-2d564a269380" providerId="ADAL" clId="{892D7500-5ECD-4B4F-98FC-BF733555D1F9}" dt="2023-01-25T00:21:33.073" v="67" actId="478"/>
        <pc:sldMkLst>
          <pc:docMk/>
          <pc:sldMk cId="2810193860" sldId="814"/>
        </pc:sldMkLst>
        <pc:spChg chg="del">
          <ac:chgData name="Josef Rodis" userId="4c2fe6b2-b78e-4fe9-8472-2d564a269380" providerId="ADAL" clId="{892D7500-5ECD-4B4F-98FC-BF733555D1F9}" dt="2023-01-25T00:21:33.073" v="67" actId="478"/>
          <ac:spMkLst>
            <pc:docMk/>
            <pc:sldMk cId="2810193860" sldId="814"/>
            <ac:spMk id="6" creationId="{9D46F5E4-2739-B71A-4CCB-AE4928045F38}"/>
          </ac:spMkLst>
        </pc:spChg>
      </pc:sldChg>
      <pc:sldChg chg="modSp">
        <pc:chgData name="Josef Rodis" userId="4c2fe6b2-b78e-4fe9-8472-2d564a269380" providerId="ADAL" clId="{892D7500-5ECD-4B4F-98FC-BF733555D1F9}" dt="2023-01-25T00:02:02.059" v="14" actId="255"/>
        <pc:sldMkLst>
          <pc:docMk/>
          <pc:sldMk cId="17154509" sldId="818"/>
        </pc:sldMkLst>
        <pc:graphicFrameChg chg="mod">
          <ac:chgData name="Josef Rodis" userId="4c2fe6b2-b78e-4fe9-8472-2d564a269380" providerId="ADAL" clId="{892D7500-5ECD-4B4F-98FC-BF733555D1F9}" dt="2023-01-25T00:02:02.059" v="14" actId="255"/>
          <ac:graphicFrameMkLst>
            <pc:docMk/>
            <pc:sldMk cId="17154509" sldId="818"/>
            <ac:graphicFrameMk id="2" creationId="{B81BABA4-55EB-60E6-4119-5B35FFB50476}"/>
          </ac:graphicFrameMkLst>
        </pc:graphicFrameChg>
      </pc:sldChg>
      <pc:sldChg chg="modSp">
        <pc:chgData name="Josef Rodis" userId="4c2fe6b2-b78e-4fe9-8472-2d564a269380" providerId="ADAL" clId="{892D7500-5ECD-4B4F-98FC-BF733555D1F9}" dt="2023-01-25T00:06:13.489" v="17" actId="255"/>
        <pc:sldMkLst>
          <pc:docMk/>
          <pc:sldMk cId="130728670" sldId="820"/>
        </pc:sldMkLst>
        <pc:graphicFrameChg chg="mod">
          <ac:chgData name="Josef Rodis" userId="4c2fe6b2-b78e-4fe9-8472-2d564a269380" providerId="ADAL" clId="{892D7500-5ECD-4B4F-98FC-BF733555D1F9}" dt="2023-01-25T00:06:13.489" v="17" actId="255"/>
          <ac:graphicFrameMkLst>
            <pc:docMk/>
            <pc:sldMk cId="130728670" sldId="820"/>
            <ac:graphicFrameMk id="6" creationId="{8A493503-8E65-C0EB-4D21-3CC1DE6E08E6}"/>
          </ac:graphicFrameMkLst>
        </pc:graphicFrameChg>
      </pc:sldChg>
      <pc:sldChg chg="modSp">
        <pc:chgData name="Josef Rodis" userId="4c2fe6b2-b78e-4fe9-8472-2d564a269380" providerId="ADAL" clId="{892D7500-5ECD-4B4F-98FC-BF733555D1F9}" dt="2023-01-25T00:06:50.482" v="23" actId="255"/>
        <pc:sldMkLst>
          <pc:docMk/>
          <pc:sldMk cId="3339112840" sldId="821"/>
        </pc:sldMkLst>
        <pc:graphicFrameChg chg="mod">
          <ac:chgData name="Josef Rodis" userId="4c2fe6b2-b78e-4fe9-8472-2d564a269380" providerId="ADAL" clId="{892D7500-5ECD-4B4F-98FC-BF733555D1F9}" dt="2023-01-25T00:06:50.482" v="23" actId="255"/>
          <ac:graphicFrameMkLst>
            <pc:docMk/>
            <pc:sldMk cId="3339112840" sldId="821"/>
            <ac:graphicFrameMk id="7" creationId="{68816A5A-37FC-9749-6AC2-E7D57955A996}"/>
          </ac:graphicFrameMkLst>
        </pc:graphicFrameChg>
      </pc:sldChg>
      <pc:sldChg chg="delSp modSp mod">
        <pc:chgData name="Josef Rodis" userId="4c2fe6b2-b78e-4fe9-8472-2d564a269380" providerId="ADAL" clId="{892D7500-5ECD-4B4F-98FC-BF733555D1F9}" dt="2023-01-25T00:21:59.715" v="72" actId="478"/>
        <pc:sldMkLst>
          <pc:docMk/>
          <pc:sldMk cId="1167202842" sldId="824"/>
        </pc:sldMkLst>
        <pc:spChg chg="del">
          <ac:chgData name="Josef Rodis" userId="4c2fe6b2-b78e-4fe9-8472-2d564a269380" providerId="ADAL" clId="{892D7500-5ECD-4B4F-98FC-BF733555D1F9}" dt="2023-01-25T00:21:59.715" v="72" actId="478"/>
          <ac:spMkLst>
            <pc:docMk/>
            <pc:sldMk cId="1167202842" sldId="824"/>
            <ac:spMk id="2" creationId="{70AB3EF6-BB7D-4D73-9C21-731770A78952}"/>
          </ac:spMkLst>
        </pc:spChg>
        <pc:spChg chg="mod">
          <ac:chgData name="Josef Rodis" userId="4c2fe6b2-b78e-4fe9-8472-2d564a269380" providerId="ADAL" clId="{892D7500-5ECD-4B4F-98FC-BF733555D1F9}" dt="2023-01-25T00:07:40.790" v="24" actId="14100"/>
          <ac:spMkLst>
            <pc:docMk/>
            <pc:sldMk cId="1167202842" sldId="824"/>
            <ac:spMk id="3" creationId="{042D9E7B-D1BB-4A59-8D12-11E6C2FA55AC}"/>
          </ac:spMkLst>
        </pc:spChg>
      </pc:sldChg>
      <pc:sldChg chg="delSp mod">
        <pc:chgData name="Josef Rodis" userId="4c2fe6b2-b78e-4fe9-8472-2d564a269380" providerId="ADAL" clId="{892D7500-5ECD-4B4F-98FC-BF733555D1F9}" dt="2023-01-25T00:22:03.985" v="73" actId="478"/>
        <pc:sldMkLst>
          <pc:docMk/>
          <pc:sldMk cId="3438651753" sldId="826"/>
        </pc:sldMkLst>
        <pc:spChg chg="del">
          <ac:chgData name="Josef Rodis" userId="4c2fe6b2-b78e-4fe9-8472-2d564a269380" providerId="ADAL" clId="{892D7500-5ECD-4B4F-98FC-BF733555D1F9}" dt="2023-01-25T00:22:03.985" v="73" actId="478"/>
          <ac:spMkLst>
            <pc:docMk/>
            <pc:sldMk cId="3438651753" sldId="826"/>
            <ac:spMk id="6" creationId="{9D46F5E4-2739-B71A-4CCB-AE4928045F38}"/>
          </ac:spMkLst>
        </pc:spChg>
      </pc:sldChg>
      <pc:sldChg chg="delSp modSp mod">
        <pc:chgData name="Josef Rodis" userId="4c2fe6b2-b78e-4fe9-8472-2d564a269380" providerId="ADAL" clId="{892D7500-5ECD-4B4F-98FC-BF733555D1F9}" dt="2023-01-25T00:22:10.660" v="74" actId="478"/>
        <pc:sldMkLst>
          <pc:docMk/>
          <pc:sldMk cId="3907779328" sldId="830"/>
        </pc:sldMkLst>
        <pc:spChg chg="del">
          <ac:chgData name="Josef Rodis" userId="4c2fe6b2-b78e-4fe9-8472-2d564a269380" providerId="ADAL" clId="{892D7500-5ECD-4B4F-98FC-BF733555D1F9}" dt="2023-01-25T00:22:10.660" v="74" actId="478"/>
          <ac:spMkLst>
            <pc:docMk/>
            <pc:sldMk cId="3907779328" sldId="830"/>
            <ac:spMk id="2" creationId="{70AB3EF6-BB7D-4D73-9C21-731770A78952}"/>
          </ac:spMkLst>
        </pc:spChg>
        <pc:graphicFrameChg chg="mod">
          <ac:chgData name="Josef Rodis" userId="4c2fe6b2-b78e-4fe9-8472-2d564a269380" providerId="ADAL" clId="{892D7500-5ECD-4B4F-98FC-BF733555D1F9}" dt="2023-01-25T00:08:28.020" v="26" actId="255"/>
          <ac:graphicFrameMkLst>
            <pc:docMk/>
            <pc:sldMk cId="3907779328" sldId="830"/>
            <ac:graphicFrameMk id="6" creationId="{773BF889-35F0-AF15-64EA-6BBE664754CE}"/>
          </ac:graphicFrameMkLst>
        </pc:graphicFrameChg>
      </pc:sldChg>
      <pc:sldChg chg="delSp modSp mod">
        <pc:chgData name="Josef Rodis" userId="4c2fe6b2-b78e-4fe9-8472-2d564a269380" providerId="ADAL" clId="{892D7500-5ECD-4B4F-98FC-BF733555D1F9}" dt="2023-01-25T00:16:22.511" v="49" actId="14100"/>
        <pc:sldMkLst>
          <pc:docMk/>
          <pc:sldMk cId="2732774793" sldId="832"/>
        </pc:sldMkLst>
        <pc:spChg chg="mod">
          <ac:chgData name="Josef Rodis" userId="4c2fe6b2-b78e-4fe9-8472-2d564a269380" providerId="ADAL" clId="{892D7500-5ECD-4B4F-98FC-BF733555D1F9}" dt="2023-01-25T00:16:22.511" v="49" actId="14100"/>
          <ac:spMkLst>
            <pc:docMk/>
            <pc:sldMk cId="2732774793" sldId="832"/>
            <ac:spMk id="3" creationId="{042D9E7B-D1BB-4A59-8D12-11E6C2FA55AC}"/>
          </ac:spMkLst>
        </pc:spChg>
        <pc:spChg chg="del">
          <ac:chgData name="Josef Rodis" userId="4c2fe6b2-b78e-4fe9-8472-2d564a269380" providerId="ADAL" clId="{892D7500-5ECD-4B4F-98FC-BF733555D1F9}" dt="2023-01-25T00:16:17.276" v="47" actId="478"/>
          <ac:spMkLst>
            <pc:docMk/>
            <pc:sldMk cId="2732774793" sldId="832"/>
            <ac:spMk id="9" creationId="{982B736E-A295-A80F-5073-2F38A7697A7A}"/>
          </ac:spMkLst>
        </pc:spChg>
        <pc:picChg chg="del">
          <ac:chgData name="Josef Rodis" userId="4c2fe6b2-b78e-4fe9-8472-2d564a269380" providerId="ADAL" clId="{892D7500-5ECD-4B4F-98FC-BF733555D1F9}" dt="2023-01-25T00:16:18.013" v="48" actId="478"/>
          <ac:picMkLst>
            <pc:docMk/>
            <pc:sldMk cId="2732774793" sldId="832"/>
            <ac:picMk id="8" creationId="{FC8DD0CA-06AD-61D7-4C69-F7FB8AE4E0C4}"/>
          </ac:picMkLst>
        </pc:picChg>
      </pc:sldChg>
      <pc:sldChg chg="delSp modSp mod">
        <pc:chgData name="Josef Rodis" userId="4c2fe6b2-b78e-4fe9-8472-2d564a269380" providerId="ADAL" clId="{892D7500-5ECD-4B4F-98FC-BF733555D1F9}" dt="2023-01-25T00:22:14.547" v="75" actId="478"/>
        <pc:sldMkLst>
          <pc:docMk/>
          <pc:sldMk cId="1024781932" sldId="833"/>
        </pc:sldMkLst>
        <pc:spChg chg="del">
          <ac:chgData name="Josef Rodis" userId="4c2fe6b2-b78e-4fe9-8472-2d564a269380" providerId="ADAL" clId="{892D7500-5ECD-4B4F-98FC-BF733555D1F9}" dt="2023-01-25T00:22:14.547" v="75" actId="478"/>
          <ac:spMkLst>
            <pc:docMk/>
            <pc:sldMk cId="1024781932" sldId="833"/>
            <ac:spMk id="2" creationId="{70AB3EF6-BB7D-4D73-9C21-731770A78952}"/>
          </ac:spMkLst>
        </pc:spChg>
        <pc:graphicFrameChg chg="mod">
          <ac:chgData name="Josef Rodis" userId="4c2fe6b2-b78e-4fe9-8472-2d564a269380" providerId="ADAL" clId="{892D7500-5ECD-4B4F-98FC-BF733555D1F9}" dt="2023-01-25T00:10:01.252" v="31" actId="255"/>
          <ac:graphicFrameMkLst>
            <pc:docMk/>
            <pc:sldMk cId="1024781932" sldId="833"/>
            <ac:graphicFrameMk id="13" creationId="{CA40729F-8C7C-3AB3-8E5D-F33F55E90143}"/>
          </ac:graphicFrameMkLst>
        </pc:graphicFrameChg>
      </pc:sldChg>
      <pc:sldChg chg="modSp">
        <pc:chgData name="Josef Rodis" userId="4c2fe6b2-b78e-4fe9-8472-2d564a269380" providerId="ADAL" clId="{892D7500-5ECD-4B4F-98FC-BF733555D1F9}" dt="2023-01-25T00:10:24.198" v="32" actId="255"/>
        <pc:sldMkLst>
          <pc:docMk/>
          <pc:sldMk cId="848528814" sldId="834"/>
        </pc:sldMkLst>
        <pc:graphicFrameChg chg="mod">
          <ac:chgData name="Josef Rodis" userId="4c2fe6b2-b78e-4fe9-8472-2d564a269380" providerId="ADAL" clId="{892D7500-5ECD-4B4F-98FC-BF733555D1F9}" dt="2023-01-25T00:10:24.198" v="32" actId="255"/>
          <ac:graphicFrameMkLst>
            <pc:docMk/>
            <pc:sldMk cId="848528814" sldId="834"/>
            <ac:graphicFrameMk id="6" creationId="{0507ED1F-F704-4F9B-B087-9D474D801A74}"/>
          </ac:graphicFrameMkLst>
        </pc:graphicFrameChg>
      </pc:sldChg>
      <pc:sldChg chg="delSp mod">
        <pc:chgData name="Josef Rodis" userId="4c2fe6b2-b78e-4fe9-8472-2d564a269380" providerId="ADAL" clId="{892D7500-5ECD-4B4F-98FC-BF733555D1F9}" dt="2023-01-25T00:22:19.108" v="76" actId="478"/>
        <pc:sldMkLst>
          <pc:docMk/>
          <pc:sldMk cId="780420986" sldId="835"/>
        </pc:sldMkLst>
        <pc:spChg chg="del">
          <ac:chgData name="Josef Rodis" userId="4c2fe6b2-b78e-4fe9-8472-2d564a269380" providerId="ADAL" clId="{892D7500-5ECD-4B4F-98FC-BF733555D1F9}" dt="2023-01-25T00:22:19.108" v="76" actId="478"/>
          <ac:spMkLst>
            <pc:docMk/>
            <pc:sldMk cId="780420986" sldId="835"/>
            <ac:spMk id="2" creationId="{70AB3EF6-BB7D-4D73-9C21-731770A78952}"/>
          </ac:spMkLst>
        </pc:spChg>
      </pc:sldChg>
      <pc:sldChg chg="delSp mod">
        <pc:chgData name="Josef Rodis" userId="4c2fe6b2-b78e-4fe9-8472-2d564a269380" providerId="ADAL" clId="{892D7500-5ECD-4B4F-98FC-BF733555D1F9}" dt="2023-01-25T00:22:21.569" v="77" actId="478"/>
        <pc:sldMkLst>
          <pc:docMk/>
          <pc:sldMk cId="3012042508" sldId="836"/>
        </pc:sldMkLst>
        <pc:spChg chg="del">
          <ac:chgData name="Josef Rodis" userId="4c2fe6b2-b78e-4fe9-8472-2d564a269380" providerId="ADAL" clId="{892D7500-5ECD-4B4F-98FC-BF733555D1F9}" dt="2023-01-25T00:22:21.569" v="77" actId="478"/>
          <ac:spMkLst>
            <pc:docMk/>
            <pc:sldMk cId="3012042508" sldId="836"/>
            <ac:spMk id="6" creationId="{9D46F5E4-2739-B71A-4CCB-AE4928045F38}"/>
          </ac:spMkLst>
        </pc:spChg>
      </pc:sldChg>
      <pc:sldChg chg="delSp mod">
        <pc:chgData name="Josef Rodis" userId="4c2fe6b2-b78e-4fe9-8472-2d564a269380" providerId="ADAL" clId="{892D7500-5ECD-4B4F-98FC-BF733555D1F9}" dt="2023-01-25T00:22:24.915" v="78" actId="478"/>
        <pc:sldMkLst>
          <pc:docMk/>
          <pc:sldMk cId="1752400149" sldId="841"/>
        </pc:sldMkLst>
        <pc:spChg chg="del">
          <ac:chgData name="Josef Rodis" userId="4c2fe6b2-b78e-4fe9-8472-2d564a269380" providerId="ADAL" clId="{892D7500-5ECD-4B4F-98FC-BF733555D1F9}" dt="2023-01-25T00:22:24.915" v="78" actId="478"/>
          <ac:spMkLst>
            <pc:docMk/>
            <pc:sldMk cId="1752400149" sldId="841"/>
            <ac:spMk id="6" creationId="{9D46F5E4-2739-B71A-4CCB-AE4928045F38}"/>
          </ac:spMkLst>
        </pc:spChg>
      </pc:sldChg>
      <pc:sldChg chg="delSp modSp mod">
        <pc:chgData name="Josef Rodis" userId="4c2fe6b2-b78e-4fe9-8472-2d564a269380" providerId="ADAL" clId="{892D7500-5ECD-4B4F-98FC-BF733555D1F9}" dt="2023-01-25T00:22:28.003" v="79" actId="478"/>
        <pc:sldMkLst>
          <pc:docMk/>
          <pc:sldMk cId="3261989856" sldId="843"/>
        </pc:sldMkLst>
        <pc:spChg chg="del">
          <ac:chgData name="Josef Rodis" userId="4c2fe6b2-b78e-4fe9-8472-2d564a269380" providerId="ADAL" clId="{892D7500-5ECD-4B4F-98FC-BF733555D1F9}" dt="2023-01-25T00:22:28.003" v="79" actId="478"/>
          <ac:spMkLst>
            <pc:docMk/>
            <pc:sldMk cId="3261989856" sldId="843"/>
            <ac:spMk id="2" creationId="{70AB3EF6-BB7D-4D73-9C21-731770A78952}"/>
          </ac:spMkLst>
        </pc:spChg>
        <pc:graphicFrameChg chg="mod">
          <ac:chgData name="Josef Rodis" userId="4c2fe6b2-b78e-4fe9-8472-2d564a269380" providerId="ADAL" clId="{892D7500-5ECD-4B4F-98FC-BF733555D1F9}" dt="2023-01-25T00:11:43.448" v="36" actId="20577"/>
          <ac:graphicFrameMkLst>
            <pc:docMk/>
            <pc:sldMk cId="3261989856" sldId="843"/>
            <ac:graphicFrameMk id="6" creationId="{3D32A9BA-EED5-B5DF-68F3-A616D3DA3847}"/>
          </ac:graphicFrameMkLst>
        </pc:graphicFrameChg>
      </pc:sldChg>
      <pc:sldChg chg="delSp modSp mod">
        <pc:chgData name="Josef Rodis" userId="4c2fe6b2-b78e-4fe9-8472-2d564a269380" providerId="ADAL" clId="{892D7500-5ECD-4B4F-98FC-BF733555D1F9}" dt="2023-01-25T00:22:32.579" v="80" actId="478"/>
        <pc:sldMkLst>
          <pc:docMk/>
          <pc:sldMk cId="3992811225" sldId="845"/>
        </pc:sldMkLst>
        <pc:spChg chg="del">
          <ac:chgData name="Josef Rodis" userId="4c2fe6b2-b78e-4fe9-8472-2d564a269380" providerId="ADAL" clId="{892D7500-5ECD-4B4F-98FC-BF733555D1F9}" dt="2023-01-25T00:22:32.579" v="80" actId="478"/>
          <ac:spMkLst>
            <pc:docMk/>
            <pc:sldMk cId="3992811225" sldId="845"/>
            <ac:spMk id="6" creationId="{9D46F5E4-2739-B71A-4CCB-AE4928045F38}"/>
          </ac:spMkLst>
        </pc:spChg>
        <pc:spChg chg="mod">
          <ac:chgData name="Josef Rodis" userId="4c2fe6b2-b78e-4fe9-8472-2d564a269380" providerId="ADAL" clId="{892D7500-5ECD-4B4F-98FC-BF733555D1F9}" dt="2023-01-25T00:12:27.455" v="39" actId="27636"/>
          <ac:spMkLst>
            <pc:docMk/>
            <pc:sldMk cId="3992811225" sldId="845"/>
            <ac:spMk id="7" creationId="{64474E25-7C80-54DC-3F36-88A6CAC03C33}"/>
          </ac:spMkLst>
        </pc:spChg>
      </pc:sldChg>
      <pc:sldChg chg="delSp modSp mod">
        <pc:chgData name="Josef Rodis" userId="4c2fe6b2-b78e-4fe9-8472-2d564a269380" providerId="ADAL" clId="{892D7500-5ECD-4B4F-98FC-BF733555D1F9}" dt="2023-01-25T00:21:38.531" v="68" actId="478"/>
        <pc:sldMkLst>
          <pc:docMk/>
          <pc:sldMk cId="1768413366" sldId="846"/>
        </pc:sldMkLst>
        <pc:spChg chg="mod">
          <ac:chgData name="Josef Rodis" userId="4c2fe6b2-b78e-4fe9-8472-2d564a269380" providerId="ADAL" clId="{892D7500-5ECD-4B4F-98FC-BF733555D1F9}" dt="2023-01-25T00:04:34.985" v="15" actId="207"/>
          <ac:spMkLst>
            <pc:docMk/>
            <pc:sldMk cId="1768413366" sldId="846"/>
            <ac:spMk id="7" creationId="{64474E25-7C80-54DC-3F36-88A6CAC03C33}"/>
          </ac:spMkLst>
        </pc:spChg>
        <pc:spChg chg="del">
          <ac:chgData name="Josef Rodis" userId="4c2fe6b2-b78e-4fe9-8472-2d564a269380" providerId="ADAL" clId="{892D7500-5ECD-4B4F-98FC-BF733555D1F9}" dt="2023-01-25T00:21:38.531" v="68" actId="478"/>
          <ac:spMkLst>
            <pc:docMk/>
            <pc:sldMk cId="1768413366" sldId="846"/>
            <ac:spMk id="9" creationId="{4848ED5B-0C17-DA33-22EF-497E7843D7FB}"/>
          </ac:spMkLst>
        </pc:spChg>
        <pc:graphicFrameChg chg="mod">
          <ac:chgData name="Josef Rodis" userId="4c2fe6b2-b78e-4fe9-8472-2d564a269380" providerId="ADAL" clId="{892D7500-5ECD-4B4F-98FC-BF733555D1F9}" dt="2023-01-25T00:04:57.183" v="16" actId="255"/>
          <ac:graphicFrameMkLst>
            <pc:docMk/>
            <pc:sldMk cId="1768413366" sldId="846"/>
            <ac:graphicFrameMk id="10" creationId="{F2B72058-D734-6097-0DC3-B75EAD8994D2}"/>
          </ac:graphicFrameMkLst>
        </pc:graphicFrameChg>
      </pc:sldChg>
      <pc:sldChg chg="delSp modSp add mod">
        <pc:chgData name="Josef Rodis" userId="4c2fe6b2-b78e-4fe9-8472-2d564a269380" providerId="ADAL" clId="{892D7500-5ECD-4B4F-98FC-BF733555D1F9}" dt="2023-01-25T00:22:34.740" v="81" actId="478"/>
        <pc:sldMkLst>
          <pc:docMk/>
          <pc:sldMk cId="3977589416" sldId="847"/>
        </pc:sldMkLst>
        <pc:spChg chg="del">
          <ac:chgData name="Josef Rodis" userId="4c2fe6b2-b78e-4fe9-8472-2d564a269380" providerId="ADAL" clId="{892D7500-5ECD-4B4F-98FC-BF733555D1F9}" dt="2023-01-25T00:22:34.740" v="81" actId="478"/>
          <ac:spMkLst>
            <pc:docMk/>
            <pc:sldMk cId="3977589416" sldId="847"/>
            <ac:spMk id="6" creationId="{9D46F5E4-2739-B71A-4CCB-AE4928045F38}"/>
          </ac:spMkLst>
        </pc:spChg>
        <pc:spChg chg="mod">
          <ac:chgData name="Josef Rodis" userId="4c2fe6b2-b78e-4fe9-8472-2d564a269380" providerId="ADAL" clId="{892D7500-5ECD-4B4F-98FC-BF733555D1F9}" dt="2023-01-25T00:13:18.298" v="42" actId="6549"/>
          <ac:spMkLst>
            <pc:docMk/>
            <pc:sldMk cId="3977589416" sldId="847"/>
            <ac:spMk id="7" creationId="{64474E25-7C80-54DC-3F36-88A6CAC03C33}"/>
          </ac:spMkLst>
        </pc:spChg>
      </pc:sldChg>
    </pc:docChg>
  </pc:docChgLst>
  <pc:docChgLst>
    <pc:chgData name="Ayan Daluz" userId="befa8149-c6af-46c9-b27d-15d84abc302f" providerId="ADAL" clId="{1A18ED71-74E5-4E72-AC90-2CCDD04F7C39}"/>
    <pc:docChg chg="modSld">
      <pc:chgData name="Ayan Daluz" userId="befa8149-c6af-46c9-b27d-15d84abc302f" providerId="ADAL" clId="{1A18ED71-74E5-4E72-AC90-2CCDD04F7C39}" dt="2023-04-14T07:28:23.768" v="8" actId="20577"/>
      <pc:docMkLst>
        <pc:docMk/>
      </pc:docMkLst>
      <pc:sldChg chg="modSp mod">
        <pc:chgData name="Ayan Daluz" userId="befa8149-c6af-46c9-b27d-15d84abc302f" providerId="ADAL" clId="{1A18ED71-74E5-4E72-AC90-2CCDD04F7C39}" dt="2023-04-14T07:28:23.768" v="8" actId="20577"/>
        <pc:sldMkLst>
          <pc:docMk/>
          <pc:sldMk cId="3513502110" sldId="512"/>
        </pc:sldMkLst>
        <pc:graphicFrameChg chg="modGraphic">
          <ac:chgData name="Ayan Daluz" userId="befa8149-c6af-46c9-b27d-15d84abc302f" providerId="ADAL" clId="{1A18ED71-74E5-4E72-AC90-2CCDD04F7C39}" dt="2023-04-14T07:28:23.768" v="8" actId="20577"/>
          <ac:graphicFrameMkLst>
            <pc:docMk/>
            <pc:sldMk cId="3513502110" sldId="512"/>
            <ac:graphicFrameMk id="4" creationId="{4DAE5A8B-7EDC-4450-B127-C7D9FED6FB6F}"/>
          </ac:graphicFrameMkLst>
        </pc:graphicFrameChg>
      </pc:sldChg>
      <pc:sldChg chg="modCm">
        <pc:chgData name="Ayan Daluz" userId="befa8149-c6af-46c9-b27d-15d84abc302f" providerId="ADAL" clId="{1A18ED71-74E5-4E72-AC90-2CCDD04F7C39}" dt="2023-04-14T07:27:23.870" v="0"/>
        <pc:sldMkLst>
          <pc:docMk/>
          <pc:sldMk cId="1123908388" sldId="535"/>
        </pc:sldMkLst>
      </pc:sldChg>
      <pc:sldChg chg="modCm">
        <pc:chgData name="Ayan Daluz" userId="befa8149-c6af-46c9-b27d-15d84abc302f" providerId="ADAL" clId="{1A18ED71-74E5-4E72-AC90-2CCDD04F7C39}" dt="2023-04-14T07:27:31.667" v="1"/>
        <pc:sldMkLst>
          <pc:docMk/>
          <pc:sldMk cId="4233883763" sldId="536"/>
        </pc:sldMkLst>
      </pc:sldChg>
      <pc:sldChg chg="modCm">
        <pc:chgData name="Ayan Daluz" userId="befa8149-c6af-46c9-b27d-15d84abc302f" providerId="ADAL" clId="{1A18ED71-74E5-4E72-AC90-2CCDD04F7C39}" dt="2023-04-14T07:27:46.482" v="2"/>
        <pc:sldMkLst>
          <pc:docMk/>
          <pc:sldMk cId="2912977005" sldId="537"/>
        </pc:sldMkLst>
      </pc:sldChg>
      <pc:sldChg chg="modCm">
        <pc:chgData name="Ayan Daluz" userId="befa8149-c6af-46c9-b27d-15d84abc302f" providerId="ADAL" clId="{1A18ED71-74E5-4E72-AC90-2CCDD04F7C39}" dt="2023-04-14T07:27:54.134" v="3"/>
        <pc:sldMkLst>
          <pc:docMk/>
          <pc:sldMk cId="833358060" sldId="538"/>
        </pc:sldMkLst>
      </pc:sldChg>
      <pc:sldChg chg="modCm">
        <pc:chgData name="Ayan Daluz" userId="befa8149-c6af-46c9-b27d-15d84abc302f" providerId="ADAL" clId="{1A18ED71-74E5-4E72-AC90-2CCDD04F7C39}" dt="2023-04-14T07:28:04.346" v="4"/>
        <pc:sldMkLst>
          <pc:docMk/>
          <pc:sldMk cId="2524983498" sldId="539"/>
        </pc:sldMkLst>
      </pc:sldChg>
      <pc:sldChg chg="modCm">
        <pc:chgData name="Ayan Daluz" userId="befa8149-c6af-46c9-b27d-15d84abc302f" providerId="ADAL" clId="{1A18ED71-74E5-4E72-AC90-2CCDD04F7C39}" dt="2023-04-14T07:28:11.960" v="5"/>
        <pc:sldMkLst>
          <pc:docMk/>
          <pc:sldMk cId="2875789546" sldId="540"/>
        </pc:sldMkLst>
      </pc:sldChg>
      <pc:sldChg chg="modCm">
        <pc:chgData name="Ayan Daluz" userId="befa8149-c6af-46c9-b27d-15d84abc302f" providerId="ADAL" clId="{1A18ED71-74E5-4E72-AC90-2CCDD04F7C39}" dt="2023-04-14T07:28:19.284" v="6"/>
        <pc:sldMkLst>
          <pc:docMk/>
          <pc:sldMk cId="614514953" sldId="541"/>
        </pc:sldMkLst>
      </pc:sldChg>
    </pc:docChg>
  </pc:docChgLst>
  <pc:docChgLst>
    <pc:chgData name="Ayan Daluz" userId="befa8149-c6af-46c9-b27d-15d84abc302f" providerId="ADAL" clId="{349513C4-19C8-4F20-88D7-F697322509EA}"/>
    <pc:docChg chg="">
      <pc:chgData name="Ayan Daluz" userId="befa8149-c6af-46c9-b27d-15d84abc302f" providerId="ADAL" clId="{349513C4-19C8-4F20-88D7-F697322509EA}" dt="2023-05-24T01:23:19.084" v="0"/>
      <pc:docMkLst>
        <pc:docMk/>
      </pc:docMkLst>
      <pc:sldChg chg="modCm">
        <pc:chgData name="Ayan Daluz" userId="befa8149-c6af-46c9-b27d-15d84abc302f" providerId="ADAL" clId="{349513C4-19C8-4F20-88D7-F697322509EA}" dt="2023-05-24T01:23:19.084" v="0"/>
        <pc:sldMkLst>
          <pc:docMk/>
          <pc:sldMk cId="3513502110" sldId="51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xmlns="" chg="mod">
              <pc226:chgData name="Ayan Daluz" userId="befa8149-c6af-46c9-b27d-15d84abc302f" providerId="ADAL" clId="{349513C4-19C8-4F20-88D7-F697322509EA}" dt="2023-05-24T01:23:19.084" v="0"/>
              <pc2:cmMkLst xmlns:pc2="http://schemas.microsoft.com/office/powerpoint/2019/9/main/command">
                <pc:docMk/>
                <pc:sldMk cId="3513502110" sldId="512"/>
                <pc2:cmMk id="{09BE3100-1FA6-4368-9794-E7EDFA24348B}"/>
              </pc2:cmMkLst>
            </pc226:cmChg>
          </p:ext>
        </pc:extLst>
      </pc:sldChg>
    </pc:docChg>
  </pc:docChgLst>
  <pc:docChgLst>
    <pc:chgData name="Lei San Agustin" userId="d8299a59-9786-404a-a65b-a702bd7a1468" providerId="ADAL" clId="{96156E16-6370-4319-82CB-16FAFFF5B406}"/>
    <pc:docChg chg="modSld">
      <pc:chgData name="Lei San Agustin" userId="d8299a59-9786-404a-a65b-a702bd7a1468" providerId="ADAL" clId="{96156E16-6370-4319-82CB-16FAFFF5B406}" dt="2023-04-17T02:17:28.872" v="35"/>
      <pc:docMkLst>
        <pc:docMk/>
      </pc:docMkLst>
      <pc:sldChg chg="modSp mod delCm modCm">
        <pc:chgData name="Lei San Agustin" userId="d8299a59-9786-404a-a65b-a702bd7a1468" providerId="ADAL" clId="{96156E16-6370-4319-82CB-16FAFFF5B406}" dt="2023-04-17T02:17:13.261" v="29"/>
        <pc:sldMkLst>
          <pc:docMk/>
          <pc:sldMk cId="1123908388" sldId="535"/>
        </pc:sldMkLst>
        <pc:spChg chg="mod">
          <ac:chgData name="Lei San Agustin" userId="d8299a59-9786-404a-a65b-a702bd7a1468" providerId="ADAL" clId="{96156E16-6370-4319-82CB-16FAFFF5B406}" dt="2023-04-17T02:17:11.665" v="28" actId="404"/>
          <ac:spMkLst>
            <pc:docMk/>
            <pc:sldMk cId="1123908388" sldId="535"/>
            <ac:spMk id="2" creationId="{0631258E-42A2-4A96-A264-9BF3D41554F8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xmlns="" chg="del mod">
              <pc226:chgData name="Lei San Agustin" userId="d8299a59-9786-404a-a65b-a702bd7a1468" providerId="ADAL" clId="{96156E16-6370-4319-82CB-16FAFFF5B406}" dt="2023-04-17T02:17:13.261" v="29"/>
              <pc2:cmMkLst xmlns:pc2="http://schemas.microsoft.com/office/powerpoint/2019/9/main/command">
                <pc:docMk/>
                <pc:sldMk cId="1123908388" sldId="535"/>
                <pc2:cmMk id="{83EA653F-294A-4BD7-8046-E0E9183CABEC}"/>
              </pc2:cmMkLst>
            </pc226:cmChg>
          </p:ext>
        </pc:extLst>
      </pc:sldChg>
      <pc:sldChg chg="delCm">
        <pc:chgData name="Lei San Agustin" userId="d8299a59-9786-404a-a65b-a702bd7a1468" providerId="ADAL" clId="{96156E16-6370-4319-82CB-16FAFFF5B406}" dt="2023-04-17T02:17:16.531" v="30"/>
        <pc:sldMkLst>
          <pc:docMk/>
          <pc:sldMk cId="4233883763" sldId="53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xmlns="" chg="del">
              <pc226:chgData name="Lei San Agustin" userId="d8299a59-9786-404a-a65b-a702bd7a1468" providerId="ADAL" clId="{96156E16-6370-4319-82CB-16FAFFF5B406}" dt="2023-04-17T02:17:16.531" v="30"/>
              <pc2:cmMkLst xmlns:pc2="http://schemas.microsoft.com/office/powerpoint/2019/9/main/command">
                <pc:docMk/>
                <pc:sldMk cId="4233883763" sldId="536"/>
                <pc2:cmMk id="{09B35D17-9189-430A-9157-E9F98F5392FD}"/>
              </pc2:cmMkLst>
            </pc226:cmChg>
          </p:ext>
        </pc:extLst>
      </pc:sldChg>
      <pc:sldChg chg="delCm">
        <pc:chgData name="Lei San Agustin" userId="d8299a59-9786-404a-a65b-a702bd7a1468" providerId="ADAL" clId="{96156E16-6370-4319-82CB-16FAFFF5B406}" dt="2023-04-17T02:17:19.008" v="31"/>
        <pc:sldMkLst>
          <pc:docMk/>
          <pc:sldMk cId="2912977005" sldId="53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xmlns="" chg="del">
              <pc226:chgData name="Lei San Agustin" userId="d8299a59-9786-404a-a65b-a702bd7a1468" providerId="ADAL" clId="{96156E16-6370-4319-82CB-16FAFFF5B406}" dt="2023-04-17T02:17:19.008" v="31"/>
              <pc2:cmMkLst xmlns:pc2="http://schemas.microsoft.com/office/powerpoint/2019/9/main/command">
                <pc:docMk/>
                <pc:sldMk cId="2912977005" sldId="537"/>
                <pc2:cmMk id="{DCB3EE2A-DE55-417A-934A-606C6C53C2E0}"/>
              </pc2:cmMkLst>
            </pc226:cmChg>
          </p:ext>
        </pc:extLst>
      </pc:sldChg>
      <pc:sldChg chg="delCm">
        <pc:chgData name="Lei San Agustin" userId="d8299a59-9786-404a-a65b-a702bd7a1468" providerId="ADAL" clId="{96156E16-6370-4319-82CB-16FAFFF5B406}" dt="2023-04-17T02:17:22.109" v="32"/>
        <pc:sldMkLst>
          <pc:docMk/>
          <pc:sldMk cId="833358060" sldId="53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xmlns="" chg="del">
              <pc226:chgData name="Lei San Agustin" userId="d8299a59-9786-404a-a65b-a702bd7a1468" providerId="ADAL" clId="{96156E16-6370-4319-82CB-16FAFFF5B406}" dt="2023-04-17T02:17:22.109" v="32"/>
              <pc2:cmMkLst xmlns:pc2="http://schemas.microsoft.com/office/powerpoint/2019/9/main/command">
                <pc:docMk/>
                <pc:sldMk cId="833358060" sldId="538"/>
                <pc2:cmMk id="{C2DBCE03-37DA-4D1C-9E91-45F7C87EF01A}"/>
              </pc2:cmMkLst>
            </pc226:cmChg>
          </p:ext>
        </pc:extLst>
      </pc:sldChg>
      <pc:sldChg chg="delCm">
        <pc:chgData name="Lei San Agustin" userId="d8299a59-9786-404a-a65b-a702bd7a1468" providerId="ADAL" clId="{96156E16-6370-4319-82CB-16FAFFF5B406}" dt="2023-04-17T02:17:23.996" v="33"/>
        <pc:sldMkLst>
          <pc:docMk/>
          <pc:sldMk cId="2524983498" sldId="53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xmlns="" chg="del">
              <pc226:chgData name="Lei San Agustin" userId="d8299a59-9786-404a-a65b-a702bd7a1468" providerId="ADAL" clId="{96156E16-6370-4319-82CB-16FAFFF5B406}" dt="2023-04-17T02:17:23.996" v="33"/>
              <pc2:cmMkLst xmlns:pc2="http://schemas.microsoft.com/office/powerpoint/2019/9/main/command">
                <pc:docMk/>
                <pc:sldMk cId="2524983498" sldId="539"/>
                <pc2:cmMk id="{D2DF1104-C61E-4A7A-9B75-0DBA9CA59A4C}"/>
              </pc2:cmMkLst>
            </pc226:cmChg>
          </p:ext>
        </pc:extLst>
      </pc:sldChg>
      <pc:sldChg chg="delCm">
        <pc:chgData name="Lei San Agustin" userId="d8299a59-9786-404a-a65b-a702bd7a1468" providerId="ADAL" clId="{96156E16-6370-4319-82CB-16FAFFF5B406}" dt="2023-04-17T02:17:25.875" v="34"/>
        <pc:sldMkLst>
          <pc:docMk/>
          <pc:sldMk cId="2875789546" sldId="54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xmlns="" chg="del">
              <pc226:chgData name="Lei San Agustin" userId="d8299a59-9786-404a-a65b-a702bd7a1468" providerId="ADAL" clId="{96156E16-6370-4319-82CB-16FAFFF5B406}" dt="2023-04-17T02:17:25.875" v="34"/>
              <pc2:cmMkLst xmlns:pc2="http://schemas.microsoft.com/office/powerpoint/2019/9/main/command">
                <pc:docMk/>
                <pc:sldMk cId="2875789546" sldId="540"/>
                <pc2:cmMk id="{07D4E34D-3636-4789-8E70-F07F849C7691}"/>
              </pc2:cmMkLst>
            </pc226:cmChg>
          </p:ext>
        </pc:extLst>
      </pc:sldChg>
      <pc:sldChg chg="delCm">
        <pc:chgData name="Lei San Agustin" userId="d8299a59-9786-404a-a65b-a702bd7a1468" providerId="ADAL" clId="{96156E16-6370-4319-82CB-16FAFFF5B406}" dt="2023-04-17T02:17:28.872" v="35"/>
        <pc:sldMkLst>
          <pc:docMk/>
          <pc:sldMk cId="614514953" sldId="54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xmlns="" chg="del">
              <pc226:chgData name="Lei San Agustin" userId="d8299a59-9786-404a-a65b-a702bd7a1468" providerId="ADAL" clId="{96156E16-6370-4319-82CB-16FAFFF5B406}" dt="2023-04-17T02:17:28.872" v="35"/>
              <pc2:cmMkLst xmlns:pc2="http://schemas.microsoft.com/office/powerpoint/2019/9/main/command">
                <pc:docMk/>
                <pc:sldMk cId="614514953" sldId="541"/>
                <pc2:cmMk id="{686CB98C-FCF1-4B83-AE91-1A0D30286C99}"/>
              </pc2:cmMkLst>
            </pc226:cmChg>
          </p:ext>
        </pc:extLst>
      </pc:sldChg>
    </pc:docChg>
  </pc:docChgLst>
  <pc:docChgLst>
    <pc:chgData name="Lei San Agustin" userId="d8299a59-9786-404a-a65b-a702bd7a1468" providerId="ADAL" clId="{A2E85D96-1591-4410-A7D2-4273F638A8E4}"/>
    <pc:docChg chg="modSld">
      <pc:chgData name="Lei San Agustin" userId="d8299a59-9786-404a-a65b-a702bd7a1468" providerId="ADAL" clId="{A2E85D96-1591-4410-A7D2-4273F638A8E4}" dt="2023-05-25T02:40:07.153" v="2" actId="20577"/>
      <pc:docMkLst>
        <pc:docMk/>
      </pc:docMkLst>
      <pc:sldChg chg="modSp mod delCm">
        <pc:chgData name="Lei San Agustin" userId="d8299a59-9786-404a-a65b-a702bd7a1468" providerId="ADAL" clId="{A2E85D96-1591-4410-A7D2-4273F638A8E4}" dt="2023-05-25T02:40:07.153" v="2" actId="20577"/>
        <pc:sldMkLst>
          <pc:docMk/>
          <pc:sldMk cId="3513502110" sldId="512"/>
        </pc:sldMkLst>
        <pc:graphicFrameChg chg="modGraphic">
          <ac:chgData name="Lei San Agustin" userId="d8299a59-9786-404a-a65b-a702bd7a1468" providerId="ADAL" clId="{A2E85D96-1591-4410-A7D2-4273F638A8E4}" dt="2023-05-25T02:40:07.153" v="2" actId="20577"/>
          <ac:graphicFrameMkLst>
            <pc:docMk/>
            <pc:sldMk cId="3513502110" sldId="512"/>
            <ac:graphicFrameMk id="4" creationId="{4DAE5A8B-7EDC-4450-B127-C7D9FED6FB6F}"/>
          </ac:graphicFrameMkLst>
        </pc:graphicFrameChg>
        <pc:extLst>
          <p:ext xmlns:p="http://schemas.openxmlformats.org/presentationml/2006/main" uri="{D6D511B9-2390-475A-947B-AFAB55BFBCF1}">
            <pc226:cmChg xmlns:pc226="http://schemas.microsoft.com/office/powerpoint/2022/06/main/command" xmlns="" chg="del">
              <pc226:chgData name="Lei San Agustin" userId="d8299a59-9786-404a-a65b-a702bd7a1468" providerId="ADAL" clId="{A2E85D96-1591-4410-A7D2-4273F638A8E4}" dt="2023-05-25T02:40:01.615" v="0"/>
              <pc2:cmMkLst xmlns:pc2="http://schemas.microsoft.com/office/powerpoint/2019/9/main/command">
                <pc:docMk/>
                <pc:sldMk cId="3513502110" sldId="512"/>
                <pc2:cmMk id="{09BE3100-1FA6-4368-9794-E7EDFA24348B}"/>
              </pc2:cmMkLst>
            </pc226:cmChg>
          </p:ext>
        </pc:extLst>
      </pc:sldChg>
    </pc:docChg>
  </pc:docChgLst>
  <pc:docChgLst>
    <pc:chgData name="Lei San Agustin" userId="d8299a59-9786-404a-a65b-a702bd7a1468" providerId="ADAL" clId="{F9C081E4-80EB-4D83-A790-4248D03A7A6A}"/>
    <pc:docChg chg="modSld">
      <pc:chgData name="Lei San Agustin" userId="d8299a59-9786-404a-a65b-a702bd7a1468" providerId="ADAL" clId="{F9C081E4-80EB-4D83-A790-4248D03A7A6A}" dt="2023-05-23T02:02:26.530" v="99" actId="20577"/>
      <pc:docMkLst>
        <pc:docMk/>
      </pc:docMkLst>
      <pc:sldChg chg="modSp mod">
        <pc:chgData name="Lei San Agustin" userId="d8299a59-9786-404a-a65b-a702bd7a1468" providerId="ADAL" clId="{F9C081E4-80EB-4D83-A790-4248D03A7A6A}" dt="2023-05-23T02:02:26.530" v="99" actId="20577"/>
        <pc:sldMkLst>
          <pc:docMk/>
          <pc:sldMk cId="3513502110" sldId="512"/>
        </pc:sldMkLst>
        <pc:graphicFrameChg chg="modGraphic">
          <ac:chgData name="Lei San Agustin" userId="d8299a59-9786-404a-a65b-a702bd7a1468" providerId="ADAL" clId="{F9C081E4-80EB-4D83-A790-4248D03A7A6A}" dt="2023-05-23T02:02:26.530" v="99" actId="20577"/>
          <ac:graphicFrameMkLst>
            <pc:docMk/>
            <pc:sldMk cId="3513502110" sldId="512"/>
            <ac:graphicFrameMk id="4" creationId="{4DAE5A8B-7EDC-4450-B127-C7D9FED6FB6F}"/>
          </ac:graphicFrameMkLst>
        </pc:graphicFrameChg>
      </pc:sldChg>
    </pc:docChg>
  </pc:docChgLst>
  <pc:docChgLst>
    <pc:chgData name="Ayan Daluz" userId="befa8149-c6af-46c9-b27d-15d84abc302f" providerId="ADAL" clId="{23B30968-7F33-4A34-8A61-128E7B952004}"/>
    <pc:docChg chg="modSld">
      <pc:chgData name="Ayan Daluz" userId="befa8149-c6af-46c9-b27d-15d84abc302f" providerId="ADAL" clId="{23B30968-7F33-4A34-8A61-128E7B952004}" dt="2023-05-24T00:33:22.516" v="1"/>
      <pc:docMkLst>
        <pc:docMk/>
      </pc:docMkLst>
      <pc:sldChg chg="modSp mod addCm">
        <pc:chgData name="Ayan Daluz" userId="befa8149-c6af-46c9-b27d-15d84abc302f" providerId="ADAL" clId="{23B30968-7F33-4A34-8A61-128E7B952004}" dt="2023-05-24T00:33:22.516" v="1"/>
        <pc:sldMkLst>
          <pc:docMk/>
          <pc:sldMk cId="3513502110" sldId="512"/>
        </pc:sldMkLst>
        <pc:graphicFrameChg chg="modGraphic">
          <ac:chgData name="Ayan Daluz" userId="befa8149-c6af-46c9-b27d-15d84abc302f" providerId="ADAL" clId="{23B30968-7F33-4A34-8A61-128E7B952004}" dt="2023-05-24T00:33:12.918" v="0" actId="20577"/>
          <ac:graphicFrameMkLst>
            <pc:docMk/>
            <pc:sldMk cId="3513502110" sldId="512"/>
            <ac:graphicFrameMk id="4" creationId="{4DAE5A8B-7EDC-4450-B127-C7D9FED6FB6F}"/>
          </ac:graphicFrameMkLst>
        </pc:graphicFrameChg>
        <pc:extLst>
          <p:ext xmlns:p="http://schemas.openxmlformats.org/presentationml/2006/main" uri="{D6D511B9-2390-475A-947B-AFAB55BFBCF1}">
            <pc226:cmChg xmlns:pc226="http://schemas.microsoft.com/office/powerpoint/2022/06/main/command" xmlns="" chg="add">
              <pc226:chgData name="Ayan Daluz" userId="befa8149-c6af-46c9-b27d-15d84abc302f" providerId="ADAL" clId="{23B30968-7F33-4A34-8A61-128E7B952004}" dt="2023-05-24T00:33:22.516" v="1"/>
              <pc2:cmMkLst xmlns:pc2="http://schemas.microsoft.com/office/powerpoint/2019/9/main/command">
                <pc:docMk/>
                <pc:sldMk cId="3513502110" sldId="512"/>
                <pc2:cmMk id="{09BE3100-1FA6-4368-9794-E7EDFA24348B}"/>
              </pc2:cmMkLst>
            </pc226:cmChg>
          </p:ext>
        </pc:ext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613A87-1D48-497C-B90A-A3E9928B02EE}" type="doc">
      <dgm:prSet loTypeId="urn:microsoft.com/office/officeart/2005/8/layout/h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DCB93C68-DA69-40EB-BB41-8D4762271F11}">
      <dgm:prSet phldrT="[Text]" custT="1"/>
      <dgm:spPr/>
      <dgm:t>
        <a:bodyPr/>
        <a:lstStyle/>
        <a:p>
          <a:r>
            <a:rPr lang="en-US" sz="2200" dirty="0"/>
            <a:t>The potential risk of infection control</a:t>
          </a:r>
          <a:endParaRPr lang="en-PH" sz="2200" dirty="0"/>
        </a:p>
      </dgm:t>
    </dgm:pt>
    <dgm:pt modelId="{AF355AC1-E168-4725-AEA7-4AC209CC37FF}" type="parTrans" cxnId="{0001DB8C-FCB7-43AC-8204-8653827125E1}">
      <dgm:prSet/>
      <dgm:spPr/>
      <dgm:t>
        <a:bodyPr/>
        <a:lstStyle/>
        <a:p>
          <a:endParaRPr lang="en-PH"/>
        </a:p>
      </dgm:t>
    </dgm:pt>
    <dgm:pt modelId="{279AE4EA-E01F-46B8-95D1-4A32F353400D}" type="sibTrans" cxnId="{0001DB8C-FCB7-43AC-8204-8653827125E1}">
      <dgm:prSet/>
      <dgm:spPr/>
      <dgm:t>
        <a:bodyPr/>
        <a:lstStyle/>
        <a:p>
          <a:endParaRPr lang="en-PH"/>
        </a:p>
      </dgm:t>
    </dgm:pt>
    <dgm:pt modelId="{294AD5A0-2167-427D-8135-45C3B5FB7E34}">
      <dgm:prSet custT="1"/>
      <dgm:spPr/>
      <dgm:t>
        <a:bodyPr/>
        <a:lstStyle/>
        <a:p>
          <a:r>
            <a:rPr lang="en-US" sz="2200" dirty="0"/>
            <a:t>The actual risk of infection control</a:t>
          </a:r>
          <a:endParaRPr lang="en-PH" sz="2200" dirty="0"/>
        </a:p>
      </dgm:t>
    </dgm:pt>
    <dgm:pt modelId="{BDD47F6E-7440-4E91-89A3-C9C8996E8444}" type="parTrans" cxnId="{89E3CAB8-71BA-4EB1-9D2A-6070F82932EB}">
      <dgm:prSet/>
      <dgm:spPr/>
      <dgm:t>
        <a:bodyPr/>
        <a:lstStyle/>
        <a:p>
          <a:endParaRPr lang="en-PH"/>
        </a:p>
      </dgm:t>
    </dgm:pt>
    <dgm:pt modelId="{50FF5322-233F-414F-BB70-E1B5E7753553}" type="sibTrans" cxnId="{89E3CAB8-71BA-4EB1-9D2A-6070F82932EB}">
      <dgm:prSet/>
      <dgm:spPr/>
      <dgm:t>
        <a:bodyPr/>
        <a:lstStyle/>
        <a:p>
          <a:endParaRPr lang="en-PH"/>
        </a:p>
      </dgm:t>
    </dgm:pt>
    <dgm:pt modelId="{96740FE5-C3C5-4FBB-9908-F5F6A5095474}">
      <dgm:prSet custT="1"/>
      <dgm:spPr/>
      <dgm:t>
        <a:bodyPr/>
        <a:lstStyle/>
        <a:p>
          <a:r>
            <a:rPr lang="en-PH" sz="2200" dirty="0"/>
            <a:t>A breach in infection control</a:t>
          </a:r>
        </a:p>
      </dgm:t>
    </dgm:pt>
    <dgm:pt modelId="{F4AD5C5F-0519-4888-B022-2841BF6C817C}" type="parTrans" cxnId="{3E6B85D5-AC8F-41AE-A5D2-EB27BC802673}">
      <dgm:prSet/>
      <dgm:spPr/>
      <dgm:t>
        <a:bodyPr/>
        <a:lstStyle/>
        <a:p>
          <a:endParaRPr lang="en-PH"/>
        </a:p>
      </dgm:t>
    </dgm:pt>
    <dgm:pt modelId="{4C02CA3B-3A93-45AA-BCA0-E5D22B87A1FA}" type="sibTrans" cxnId="{3E6B85D5-AC8F-41AE-A5D2-EB27BC802673}">
      <dgm:prSet/>
      <dgm:spPr/>
      <dgm:t>
        <a:bodyPr/>
        <a:lstStyle/>
        <a:p>
          <a:endParaRPr lang="en-PH"/>
        </a:p>
      </dgm:t>
    </dgm:pt>
    <dgm:pt modelId="{92837029-B3E5-4392-A16B-F9690B549350}" type="pres">
      <dgm:prSet presAssocID="{19613A87-1D48-497C-B90A-A3E9928B02EE}" presName="Name0" presStyleCnt="0">
        <dgm:presLayoutVars>
          <dgm:dir/>
          <dgm:resizeHandles val="exact"/>
        </dgm:presLayoutVars>
      </dgm:prSet>
      <dgm:spPr/>
    </dgm:pt>
    <dgm:pt modelId="{7EC7AAA3-6050-4384-9037-93B8D563EE66}" type="pres">
      <dgm:prSet presAssocID="{DCB93C68-DA69-40EB-BB41-8D4762271F11}" presName="node" presStyleLbl="node1" presStyleIdx="0" presStyleCnt="3">
        <dgm:presLayoutVars>
          <dgm:bulletEnabled val="1"/>
        </dgm:presLayoutVars>
      </dgm:prSet>
      <dgm:spPr/>
    </dgm:pt>
    <dgm:pt modelId="{1F78A733-35F9-40D2-80F2-C48FE0AF63E2}" type="pres">
      <dgm:prSet presAssocID="{279AE4EA-E01F-46B8-95D1-4A32F353400D}" presName="sibTrans" presStyleCnt="0"/>
      <dgm:spPr/>
    </dgm:pt>
    <dgm:pt modelId="{9D15BF7D-3E23-4326-9C93-B6DB1A28715A}" type="pres">
      <dgm:prSet presAssocID="{294AD5A0-2167-427D-8135-45C3B5FB7E34}" presName="node" presStyleLbl="node1" presStyleIdx="1" presStyleCnt="3">
        <dgm:presLayoutVars>
          <dgm:bulletEnabled val="1"/>
        </dgm:presLayoutVars>
      </dgm:prSet>
      <dgm:spPr/>
    </dgm:pt>
    <dgm:pt modelId="{CEFE0F7C-62A8-4197-B0FE-B6A3C00DF94B}" type="pres">
      <dgm:prSet presAssocID="{50FF5322-233F-414F-BB70-E1B5E7753553}" presName="sibTrans" presStyleCnt="0"/>
      <dgm:spPr/>
    </dgm:pt>
    <dgm:pt modelId="{7E13C06C-57F6-4ABE-8C27-E98801CA401E}" type="pres">
      <dgm:prSet presAssocID="{96740FE5-C3C5-4FBB-9908-F5F6A5095474}" presName="node" presStyleLbl="node1" presStyleIdx="2" presStyleCnt="3">
        <dgm:presLayoutVars>
          <dgm:bulletEnabled val="1"/>
        </dgm:presLayoutVars>
      </dgm:prSet>
      <dgm:spPr/>
    </dgm:pt>
  </dgm:ptLst>
  <dgm:cxnLst>
    <dgm:cxn modelId="{2F5D3D01-CF77-4B59-9636-28F783A0FA53}" type="presOf" srcId="{294AD5A0-2167-427D-8135-45C3B5FB7E34}" destId="{9D15BF7D-3E23-4326-9C93-B6DB1A28715A}" srcOrd="0" destOrd="0" presId="urn:microsoft.com/office/officeart/2005/8/layout/hList6"/>
    <dgm:cxn modelId="{F9EE7473-35FA-4F3B-962D-88933589AC24}" type="presOf" srcId="{96740FE5-C3C5-4FBB-9908-F5F6A5095474}" destId="{7E13C06C-57F6-4ABE-8C27-E98801CA401E}" srcOrd="0" destOrd="0" presId="urn:microsoft.com/office/officeart/2005/8/layout/hList6"/>
    <dgm:cxn modelId="{BE638D54-4F8E-4540-BD74-56CF268AE52B}" type="presOf" srcId="{19613A87-1D48-497C-B90A-A3E9928B02EE}" destId="{92837029-B3E5-4392-A16B-F9690B549350}" srcOrd="0" destOrd="0" presId="urn:microsoft.com/office/officeart/2005/8/layout/hList6"/>
    <dgm:cxn modelId="{0001DB8C-FCB7-43AC-8204-8653827125E1}" srcId="{19613A87-1D48-497C-B90A-A3E9928B02EE}" destId="{DCB93C68-DA69-40EB-BB41-8D4762271F11}" srcOrd="0" destOrd="0" parTransId="{AF355AC1-E168-4725-AEA7-4AC209CC37FF}" sibTransId="{279AE4EA-E01F-46B8-95D1-4A32F353400D}"/>
    <dgm:cxn modelId="{89E3CAB8-71BA-4EB1-9D2A-6070F82932EB}" srcId="{19613A87-1D48-497C-B90A-A3E9928B02EE}" destId="{294AD5A0-2167-427D-8135-45C3B5FB7E34}" srcOrd="1" destOrd="0" parTransId="{BDD47F6E-7440-4E91-89A3-C9C8996E8444}" sibTransId="{50FF5322-233F-414F-BB70-E1B5E7753553}"/>
    <dgm:cxn modelId="{3E6B85D5-AC8F-41AE-A5D2-EB27BC802673}" srcId="{19613A87-1D48-497C-B90A-A3E9928B02EE}" destId="{96740FE5-C3C5-4FBB-9908-F5F6A5095474}" srcOrd="2" destOrd="0" parTransId="{F4AD5C5F-0519-4888-B022-2841BF6C817C}" sibTransId="{4C02CA3B-3A93-45AA-BCA0-E5D22B87A1FA}"/>
    <dgm:cxn modelId="{67A8FAE2-F4A4-4690-ACD8-2EF851D30B39}" type="presOf" srcId="{DCB93C68-DA69-40EB-BB41-8D4762271F11}" destId="{7EC7AAA3-6050-4384-9037-93B8D563EE66}" srcOrd="0" destOrd="0" presId="urn:microsoft.com/office/officeart/2005/8/layout/hList6"/>
    <dgm:cxn modelId="{C55C7749-5DB2-488A-8B79-E78DF6EFB62B}" type="presParOf" srcId="{92837029-B3E5-4392-A16B-F9690B549350}" destId="{7EC7AAA3-6050-4384-9037-93B8D563EE66}" srcOrd="0" destOrd="0" presId="urn:microsoft.com/office/officeart/2005/8/layout/hList6"/>
    <dgm:cxn modelId="{969C75FA-C5EF-43A9-B217-69B5C6BEE307}" type="presParOf" srcId="{92837029-B3E5-4392-A16B-F9690B549350}" destId="{1F78A733-35F9-40D2-80F2-C48FE0AF63E2}" srcOrd="1" destOrd="0" presId="urn:microsoft.com/office/officeart/2005/8/layout/hList6"/>
    <dgm:cxn modelId="{D709D5FC-745F-4635-97D2-746BB3B8665E}" type="presParOf" srcId="{92837029-B3E5-4392-A16B-F9690B549350}" destId="{9D15BF7D-3E23-4326-9C93-B6DB1A28715A}" srcOrd="2" destOrd="0" presId="urn:microsoft.com/office/officeart/2005/8/layout/hList6"/>
    <dgm:cxn modelId="{CAD50206-467A-4235-B747-853988ABBDFD}" type="presParOf" srcId="{92837029-B3E5-4392-A16B-F9690B549350}" destId="{CEFE0F7C-62A8-4197-B0FE-B6A3C00DF94B}" srcOrd="3" destOrd="0" presId="urn:microsoft.com/office/officeart/2005/8/layout/hList6"/>
    <dgm:cxn modelId="{E36C72AE-780E-4E37-A130-F548A52A5075}" type="presParOf" srcId="{92837029-B3E5-4392-A16B-F9690B549350}" destId="{7E13C06C-57F6-4ABE-8C27-E98801CA401E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9FF7A44-572F-46F2-9FC2-03EF13A16BBA}" type="doc">
      <dgm:prSet loTypeId="urn:microsoft.com/office/officeart/2005/8/layout/hProcess9" loCatId="process" qsTypeId="urn:microsoft.com/office/officeart/2005/8/quickstyle/simple1" qsCatId="simple" csTypeId="urn:microsoft.com/office/officeart/2005/8/colors/colorful5" csCatId="colorful" phldr="1"/>
      <dgm:spPr/>
    </dgm:pt>
    <dgm:pt modelId="{BB4049AF-760D-4DD8-8D5E-97DB416AF547}">
      <dgm:prSet phldrT="[Text]" custT="1"/>
      <dgm:spPr>
        <a:xfrm>
          <a:off x="185916" y="656408"/>
          <a:ext cx="1645920" cy="875211"/>
        </a:xfrm>
        <a:prstGeom prst="roundRect">
          <a:avLst/>
        </a:prstGeom>
      </dgm:spPr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b="0" dirty="0"/>
            <a:t>Identify potential and actual exposure to infection risks</a:t>
          </a:r>
          <a:endParaRPr lang="en-PH" sz="2200" b="0" dirty="0">
            <a:latin typeface="Calibri" panose="020F0502020204030204"/>
            <a:ea typeface="+mn-ea"/>
            <a:cs typeface="+mn-cs"/>
          </a:endParaRPr>
        </a:p>
      </dgm:t>
    </dgm:pt>
    <dgm:pt modelId="{2F937178-9007-42DF-BDE7-6F19FB2C3EA9}" type="parTrans" cxnId="{C90C597A-DCB3-447B-9BEF-0135057DAA48}">
      <dgm:prSet/>
      <dgm:spPr/>
      <dgm:t>
        <a:bodyPr/>
        <a:lstStyle/>
        <a:p>
          <a:endParaRPr lang="en-PH" sz="2200"/>
        </a:p>
      </dgm:t>
    </dgm:pt>
    <dgm:pt modelId="{83DDECC8-3225-41D5-87B8-7BFB01E4D2F8}" type="sibTrans" cxnId="{C90C597A-DCB3-447B-9BEF-0135057DAA48}">
      <dgm:prSet/>
      <dgm:spPr/>
      <dgm:t>
        <a:bodyPr/>
        <a:lstStyle/>
        <a:p>
          <a:endParaRPr lang="en-PH" sz="2200"/>
        </a:p>
      </dgm:t>
    </dgm:pt>
    <dgm:pt modelId="{5D4A2E48-D248-494C-A564-692E94865C2F}">
      <dgm:prSet custT="1"/>
      <dgm:spPr>
        <a:xfrm>
          <a:off x="1920240" y="656408"/>
          <a:ext cx="1645920" cy="875211"/>
        </a:xfrm>
        <a:prstGeom prst="roundRect">
          <a:avLst/>
        </a:prstGeom>
      </dgm:spPr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b="0" dirty="0">
              <a:latin typeface="Calibri" panose="020F0502020204030204"/>
              <a:ea typeface="+mn-ea"/>
              <a:cs typeface="+mn-cs"/>
            </a:rPr>
            <a:t>Come up with measures that correspond to the hierarchy of control</a:t>
          </a:r>
          <a:endParaRPr lang="en-PH" sz="2200" b="0" dirty="0">
            <a:latin typeface="Calibri" panose="020F0502020204030204"/>
            <a:ea typeface="+mn-ea"/>
            <a:cs typeface="+mn-cs"/>
          </a:endParaRPr>
        </a:p>
      </dgm:t>
    </dgm:pt>
    <dgm:pt modelId="{A93FB11B-1199-4F6F-87DA-75222390E3B8}" type="parTrans" cxnId="{5AAC8A25-4E35-4506-A100-05109392097D}">
      <dgm:prSet/>
      <dgm:spPr/>
      <dgm:t>
        <a:bodyPr/>
        <a:lstStyle/>
        <a:p>
          <a:endParaRPr lang="en-PH" sz="2200"/>
        </a:p>
      </dgm:t>
    </dgm:pt>
    <dgm:pt modelId="{C6249C45-F37E-4EF3-B194-4CA97B70D36B}" type="sibTrans" cxnId="{5AAC8A25-4E35-4506-A100-05109392097D}">
      <dgm:prSet/>
      <dgm:spPr/>
      <dgm:t>
        <a:bodyPr/>
        <a:lstStyle/>
        <a:p>
          <a:endParaRPr lang="en-PH" sz="2200"/>
        </a:p>
      </dgm:t>
    </dgm:pt>
    <dgm:pt modelId="{820CBE42-032A-447A-B5CB-F2CD7B7C63BC}">
      <dgm:prSet custT="1"/>
      <dgm:spPr>
        <a:xfrm>
          <a:off x="3654563" y="656408"/>
          <a:ext cx="1645920" cy="875211"/>
        </a:xfrm>
        <a:prstGeom prst="roundRect">
          <a:avLst/>
        </a:prstGeom>
      </dgm:spPr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b="0" dirty="0">
              <a:latin typeface="Calibri" panose="020F0502020204030204"/>
              <a:ea typeface="+mn-ea"/>
              <a:cs typeface="+mn-cs"/>
            </a:rPr>
            <a:t>Pick a preferred control option</a:t>
          </a:r>
          <a:endParaRPr lang="en-PH" sz="2200" b="0" dirty="0">
            <a:latin typeface="Calibri" panose="020F0502020204030204"/>
            <a:ea typeface="+mn-ea"/>
            <a:cs typeface="+mn-cs"/>
          </a:endParaRPr>
        </a:p>
      </dgm:t>
    </dgm:pt>
    <dgm:pt modelId="{941DFF99-639B-48EF-A7CD-652EFA8654B8}" type="parTrans" cxnId="{8A460EE0-8C12-40E1-896C-DDACACC7D09F}">
      <dgm:prSet/>
      <dgm:spPr/>
      <dgm:t>
        <a:bodyPr/>
        <a:lstStyle/>
        <a:p>
          <a:endParaRPr lang="en-PH" sz="2200"/>
        </a:p>
      </dgm:t>
    </dgm:pt>
    <dgm:pt modelId="{C003E786-E307-47B1-820C-0CC2CE1D120B}" type="sibTrans" cxnId="{8A460EE0-8C12-40E1-896C-DDACACC7D09F}">
      <dgm:prSet/>
      <dgm:spPr/>
      <dgm:t>
        <a:bodyPr/>
        <a:lstStyle/>
        <a:p>
          <a:endParaRPr lang="en-PH" sz="2200"/>
        </a:p>
      </dgm:t>
    </dgm:pt>
    <dgm:pt modelId="{3A988AC1-57DF-469D-9D9B-0CFC450B60BF}" type="pres">
      <dgm:prSet presAssocID="{D9FF7A44-572F-46F2-9FC2-03EF13A16BBA}" presName="CompostProcess" presStyleCnt="0">
        <dgm:presLayoutVars>
          <dgm:dir/>
          <dgm:resizeHandles val="exact"/>
        </dgm:presLayoutVars>
      </dgm:prSet>
      <dgm:spPr/>
    </dgm:pt>
    <dgm:pt modelId="{85FD1348-2435-408A-A26E-D53E686BB046}" type="pres">
      <dgm:prSet presAssocID="{D9FF7A44-572F-46F2-9FC2-03EF13A16BBA}" presName="arrow" presStyleLbl="bgShp" presStyleIdx="0" presStyleCnt="1"/>
      <dgm:spPr>
        <a:xfrm>
          <a:off x="411479" y="0"/>
          <a:ext cx="4663440" cy="2188029"/>
        </a:xfrm>
        <a:prstGeom prst="rightArrow">
          <a:avLst/>
        </a:prstGeom>
      </dgm:spPr>
    </dgm:pt>
    <dgm:pt modelId="{E32254B1-5057-4823-8463-5984CF93E935}" type="pres">
      <dgm:prSet presAssocID="{D9FF7A44-572F-46F2-9FC2-03EF13A16BBA}" presName="linearProcess" presStyleCnt="0"/>
      <dgm:spPr/>
    </dgm:pt>
    <dgm:pt modelId="{EFC004DD-4A52-4C57-A384-08382A06FADC}" type="pres">
      <dgm:prSet presAssocID="{BB4049AF-760D-4DD8-8D5E-97DB416AF547}" presName="textNode" presStyleLbl="node1" presStyleIdx="0" presStyleCnt="3">
        <dgm:presLayoutVars>
          <dgm:bulletEnabled val="1"/>
        </dgm:presLayoutVars>
      </dgm:prSet>
      <dgm:spPr/>
    </dgm:pt>
    <dgm:pt modelId="{2F6B2A76-0190-40AE-B0D2-7AEC83FF83CA}" type="pres">
      <dgm:prSet presAssocID="{83DDECC8-3225-41D5-87B8-7BFB01E4D2F8}" presName="sibTrans" presStyleCnt="0"/>
      <dgm:spPr/>
    </dgm:pt>
    <dgm:pt modelId="{C1C7CB0A-38F2-4B95-A1C8-162EC5130249}" type="pres">
      <dgm:prSet presAssocID="{5D4A2E48-D248-494C-A564-692E94865C2F}" presName="textNode" presStyleLbl="node1" presStyleIdx="1" presStyleCnt="3">
        <dgm:presLayoutVars>
          <dgm:bulletEnabled val="1"/>
        </dgm:presLayoutVars>
      </dgm:prSet>
      <dgm:spPr/>
    </dgm:pt>
    <dgm:pt modelId="{14630A9C-E700-412D-A8D3-BCC85531811A}" type="pres">
      <dgm:prSet presAssocID="{C6249C45-F37E-4EF3-B194-4CA97B70D36B}" presName="sibTrans" presStyleCnt="0"/>
      <dgm:spPr/>
    </dgm:pt>
    <dgm:pt modelId="{AE239443-0784-4F41-9344-302DF206D199}" type="pres">
      <dgm:prSet presAssocID="{820CBE42-032A-447A-B5CB-F2CD7B7C63BC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1CC64F11-1A0F-41BC-8724-3CA8F647F838}" type="presOf" srcId="{5D4A2E48-D248-494C-A564-692E94865C2F}" destId="{C1C7CB0A-38F2-4B95-A1C8-162EC5130249}" srcOrd="0" destOrd="0" presId="urn:microsoft.com/office/officeart/2005/8/layout/hProcess9"/>
    <dgm:cxn modelId="{5AAC8A25-4E35-4506-A100-05109392097D}" srcId="{D9FF7A44-572F-46F2-9FC2-03EF13A16BBA}" destId="{5D4A2E48-D248-494C-A564-692E94865C2F}" srcOrd="1" destOrd="0" parTransId="{A93FB11B-1199-4F6F-87DA-75222390E3B8}" sibTransId="{C6249C45-F37E-4EF3-B194-4CA97B70D36B}"/>
    <dgm:cxn modelId="{C90C597A-DCB3-447B-9BEF-0135057DAA48}" srcId="{D9FF7A44-572F-46F2-9FC2-03EF13A16BBA}" destId="{BB4049AF-760D-4DD8-8D5E-97DB416AF547}" srcOrd="0" destOrd="0" parTransId="{2F937178-9007-42DF-BDE7-6F19FB2C3EA9}" sibTransId="{83DDECC8-3225-41D5-87B8-7BFB01E4D2F8}"/>
    <dgm:cxn modelId="{41E0CE8D-AAE8-4162-824A-F1DA2CC2C23D}" type="presOf" srcId="{D9FF7A44-572F-46F2-9FC2-03EF13A16BBA}" destId="{3A988AC1-57DF-469D-9D9B-0CFC450B60BF}" srcOrd="0" destOrd="0" presId="urn:microsoft.com/office/officeart/2005/8/layout/hProcess9"/>
    <dgm:cxn modelId="{755F07A0-6BA6-4DF3-BC21-1D62600B4DF8}" type="presOf" srcId="{BB4049AF-760D-4DD8-8D5E-97DB416AF547}" destId="{EFC004DD-4A52-4C57-A384-08382A06FADC}" srcOrd="0" destOrd="0" presId="urn:microsoft.com/office/officeart/2005/8/layout/hProcess9"/>
    <dgm:cxn modelId="{DC0855C0-6F70-430B-9655-E0864F3F4206}" type="presOf" srcId="{820CBE42-032A-447A-B5CB-F2CD7B7C63BC}" destId="{AE239443-0784-4F41-9344-302DF206D199}" srcOrd="0" destOrd="0" presId="urn:microsoft.com/office/officeart/2005/8/layout/hProcess9"/>
    <dgm:cxn modelId="{8A460EE0-8C12-40E1-896C-DDACACC7D09F}" srcId="{D9FF7A44-572F-46F2-9FC2-03EF13A16BBA}" destId="{820CBE42-032A-447A-B5CB-F2CD7B7C63BC}" srcOrd="2" destOrd="0" parTransId="{941DFF99-639B-48EF-A7CD-652EFA8654B8}" sibTransId="{C003E786-E307-47B1-820C-0CC2CE1D120B}"/>
    <dgm:cxn modelId="{26303E61-1687-4020-AF21-4C3CA46673DC}" type="presParOf" srcId="{3A988AC1-57DF-469D-9D9B-0CFC450B60BF}" destId="{85FD1348-2435-408A-A26E-D53E686BB046}" srcOrd="0" destOrd="0" presId="urn:microsoft.com/office/officeart/2005/8/layout/hProcess9"/>
    <dgm:cxn modelId="{826028B5-C474-4AF3-9DC7-95A2D3CF640D}" type="presParOf" srcId="{3A988AC1-57DF-469D-9D9B-0CFC450B60BF}" destId="{E32254B1-5057-4823-8463-5984CF93E935}" srcOrd="1" destOrd="0" presId="urn:microsoft.com/office/officeart/2005/8/layout/hProcess9"/>
    <dgm:cxn modelId="{886F4E7E-7D6F-48FB-98CA-E7BEF97CE121}" type="presParOf" srcId="{E32254B1-5057-4823-8463-5984CF93E935}" destId="{EFC004DD-4A52-4C57-A384-08382A06FADC}" srcOrd="0" destOrd="0" presId="urn:microsoft.com/office/officeart/2005/8/layout/hProcess9"/>
    <dgm:cxn modelId="{E75C5534-30FB-4BE8-B10E-5C6769FED46B}" type="presParOf" srcId="{E32254B1-5057-4823-8463-5984CF93E935}" destId="{2F6B2A76-0190-40AE-B0D2-7AEC83FF83CA}" srcOrd="1" destOrd="0" presId="urn:microsoft.com/office/officeart/2005/8/layout/hProcess9"/>
    <dgm:cxn modelId="{0D4F2E30-ACED-4B98-A1D2-E2961018FF06}" type="presParOf" srcId="{E32254B1-5057-4823-8463-5984CF93E935}" destId="{C1C7CB0A-38F2-4B95-A1C8-162EC5130249}" srcOrd="2" destOrd="0" presId="urn:microsoft.com/office/officeart/2005/8/layout/hProcess9"/>
    <dgm:cxn modelId="{F1A5DB6C-A79E-43E7-94D7-E1D329B9F495}" type="presParOf" srcId="{E32254B1-5057-4823-8463-5984CF93E935}" destId="{14630A9C-E700-412D-A8D3-BCC85531811A}" srcOrd="3" destOrd="0" presId="urn:microsoft.com/office/officeart/2005/8/layout/hProcess9"/>
    <dgm:cxn modelId="{823A4C2B-8866-457C-BED4-EC0C16970B27}" type="presParOf" srcId="{E32254B1-5057-4823-8463-5984CF93E935}" destId="{AE239443-0784-4F41-9344-302DF206D199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2E3CDC1-C2D3-4CF4-A342-50BEA0A639F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4C5ED801-FD6A-48A5-BC9C-F090E3806329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 err="1"/>
            <a:t>Analysing</a:t>
          </a:r>
          <a:r>
            <a:rPr lang="en-US" sz="2000" dirty="0"/>
            <a:t> risks to respond to a potential breach in infection control</a:t>
          </a:r>
          <a:endParaRPr lang="en-PH" sz="2000" dirty="0"/>
        </a:p>
      </dgm:t>
    </dgm:pt>
    <dgm:pt modelId="{11E0A08B-073D-4ED6-8675-A671BC5B527D}" type="parTrans" cxnId="{029AABAD-23E5-4140-999F-0C4129E69401}">
      <dgm:prSet/>
      <dgm:spPr/>
      <dgm:t>
        <a:bodyPr/>
        <a:lstStyle/>
        <a:p>
          <a:endParaRPr lang="en-PH" sz="2000"/>
        </a:p>
      </dgm:t>
    </dgm:pt>
    <dgm:pt modelId="{0C40C887-523F-4B40-B3F8-E92815D58E68}" type="sibTrans" cxnId="{029AABAD-23E5-4140-999F-0C4129E69401}">
      <dgm:prSet/>
      <dgm:spPr/>
      <dgm:t>
        <a:bodyPr/>
        <a:lstStyle/>
        <a:p>
          <a:endParaRPr lang="en-PH" sz="2000"/>
        </a:p>
      </dgm:t>
    </dgm:pt>
    <dgm:pt modelId="{112972C1-A341-4B52-8F56-E89A1D90C541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Communicating with a supervisor, manager, or relevant authority when there is potential or actual exposure to infection risks</a:t>
          </a:r>
          <a:endParaRPr lang="en-PH" sz="2000" dirty="0"/>
        </a:p>
      </dgm:t>
    </dgm:pt>
    <dgm:pt modelId="{8ADF3C0A-2362-48B0-ADB7-1BC1AC6C2477}" type="parTrans" cxnId="{85C1131B-825D-4F55-8619-8DFBF6D91810}">
      <dgm:prSet/>
      <dgm:spPr/>
      <dgm:t>
        <a:bodyPr/>
        <a:lstStyle/>
        <a:p>
          <a:endParaRPr lang="en-PH" sz="2000"/>
        </a:p>
      </dgm:t>
    </dgm:pt>
    <dgm:pt modelId="{8F76A302-BF49-4722-B0AB-5EB1CFB7EAF1}" type="sibTrans" cxnId="{85C1131B-825D-4F55-8619-8DFBF6D91810}">
      <dgm:prSet/>
      <dgm:spPr/>
      <dgm:t>
        <a:bodyPr/>
        <a:lstStyle/>
        <a:p>
          <a:endParaRPr lang="en-PH" sz="2000"/>
        </a:p>
      </dgm:t>
    </dgm:pt>
    <dgm:pt modelId="{286DEA9C-9637-4B30-9BBB-645E2A0CE7AF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Applying transmission-based precautions when there is a suspected or confirmed outbreak of infection</a:t>
          </a:r>
          <a:endParaRPr lang="en-PH" sz="2000" dirty="0"/>
        </a:p>
      </dgm:t>
    </dgm:pt>
    <dgm:pt modelId="{E97B4C8F-D756-47B5-B2F3-11D289749764}" type="parTrans" cxnId="{D3E0E9B3-E067-471A-93F8-F584CB8899EA}">
      <dgm:prSet/>
      <dgm:spPr/>
      <dgm:t>
        <a:bodyPr/>
        <a:lstStyle/>
        <a:p>
          <a:endParaRPr lang="en-PH" sz="2000"/>
        </a:p>
      </dgm:t>
    </dgm:pt>
    <dgm:pt modelId="{7C6B5EE1-77E6-4018-9B11-0571CCD59CC2}" type="sibTrans" cxnId="{D3E0E9B3-E067-471A-93F8-F584CB8899EA}">
      <dgm:prSet/>
      <dgm:spPr/>
      <dgm:t>
        <a:bodyPr/>
        <a:lstStyle/>
        <a:p>
          <a:endParaRPr lang="en-PH" sz="2000"/>
        </a:p>
      </dgm:t>
    </dgm:pt>
    <dgm:pt modelId="{771F2361-023D-482F-A7D7-4F3CE6F3E2EB}" type="pres">
      <dgm:prSet presAssocID="{D2E3CDC1-C2D3-4CF4-A342-50BEA0A639F7}" presName="linear" presStyleCnt="0">
        <dgm:presLayoutVars>
          <dgm:animLvl val="lvl"/>
          <dgm:resizeHandles val="exact"/>
        </dgm:presLayoutVars>
      </dgm:prSet>
      <dgm:spPr/>
    </dgm:pt>
    <dgm:pt modelId="{C5A4D5AE-F426-4A1E-A5D6-CF921D690C72}" type="pres">
      <dgm:prSet presAssocID="{4C5ED801-FD6A-48A5-BC9C-F090E380632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B4888E9-0E56-4D35-B174-A758244FAF58}" type="pres">
      <dgm:prSet presAssocID="{0C40C887-523F-4B40-B3F8-E92815D58E68}" presName="spacer" presStyleCnt="0"/>
      <dgm:spPr/>
    </dgm:pt>
    <dgm:pt modelId="{846EF20F-F139-45E2-AF9A-A65A4B31F34F}" type="pres">
      <dgm:prSet presAssocID="{112972C1-A341-4B52-8F56-E89A1D90C54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4BA7FD6-385E-459E-B294-6B4B8D7CFE50}" type="pres">
      <dgm:prSet presAssocID="{8F76A302-BF49-4722-B0AB-5EB1CFB7EAF1}" presName="spacer" presStyleCnt="0"/>
      <dgm:spPr/>
    </dgm:pt>
    <dgm:pt modelId="{F38EC4F7-E508-4677-9BC2-495A86AA902D}" type="pres">
      <dgm:prSet presAssocID="{286DEA9C-9637-4B30-9BBB-645E2A0CE7A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7A20317-0172-4692-82F2-EFE5F1BF749F}" type="presOf" srcId="{4C5ED801-FD6A-48A5-BC9C-F090E3806329}" destId="{C5A4D5AE-F426-4A1E-A5D6-CF921D690C72}" srcOrd="0" destOrd="0" presId="urn:microsoft.com/office/officeart/2005/8/layout/vList2"/>
    <dgm:cxn modelId="{85C1131B-825D-4F55-8619-8DFBF6D91810}" srcId="{D2E3CDC1-C2D3-4CF4-A342-50BEA0A639F7}" destId="{112972C1-A341-4B52-8F56-E89A1D90C541}" srcOrd="1" destOrd="0" parTransId="{8ADF3C0A-2362-48B0-ADB7-1BC1AC6C2477}" sibTransId="{8F76A302-BF49-4722-B0AB-5EB1CFB7EAF1}"/>
    <dgm:cxn modelId="{669E241B-2145-4090-9306-6D3A53451FCD}" type="presOf" srcId="{112972C1-A341-4B52-8F56-E89A1D90C541}" destId="{846EF20F-F139-45E2-AF9A-A65A4B31F34F}" srcOrd="0" destOrd="0" presId="urn:microsoft.com/office/officeart/2005/8/layout/vList2"/>
    <dgm:cxn modelId="{029AABAD-23E5-4140-999F-0C4129E69401}" srcId="{D2E3CDC1-C2D3-4CF4-A342-50BEA0A639F7}" destId="{4C5ED801-FD6A-48A5-BC9C-F090E3806329}" srcOrd="0" destOrd="0" parTransId="{11E0A08B-073D-4ED6-8675-A671BC5B527D}" sibTransId="{0C40C887-523F-4B40-B3F8-E92815D58E68}"/>
    <dgm:cxn modelId="{D3E0E9B3-E067-471A-93F8-F584CB8899EA}" srcId="{D2E3CDC1-C2D3-4CF4-A342-50BEA0A639F7}" destId="{286DEA9C-9637-4B30-9BBB-645E2A0CE7AF}" srcOrd="2" destOrd="0" parTransId="{E97B4C8F-D756-47B5-B2F3-11D289749764}" sibTransId="{7C6B5EE1-77E6-4018-9B11-0571CCD59CC2}"/>
    <dgm:cxn modelId="{DEE49BD1-5C3D-44C7-9D36-9AC5A1F86479}" type="presOf" srcId="{D2E3CDC1-C2D3-4CF4-A342-50BEA0A639F7}" destId="{771F2361-023D-482F-A7D7-4F3CE6F3E2EB}" srcOrd="0" destOrd="0" presId="urn:microsoft.com/office/officeart/2005/8/layout/vList2"/>
    <dgm:cxn modelId="{DD87FAE9-129B-41C1-BCC4-352A03768DB6}" type="presOf" srcId="{286DEA9C-9637-4B30-9BBB-645E2A0CE7AF}" destId="{F38EC4F7-E508-4677-9BC2-495A86AA902D}" srcOrd="0" destOrd="0" presId="urn:microsoft.com/office/officeart/2005/8/layout/vList2"/>
    <dgm:cxn modelId="{10DE3E93-E7BD-4828-BEEC-0ADEF3A4ED27}" type="presParOf" srcId="{771F2361-023D-482F-A7D7-4F3CE6F3E2EB}" destId="{C5A4D5AE-F426-4A1E-A5D6-CF921D690C72}" srcOrd="0" destOrd="0" presId="urn:microsoft.com/office/officeart/2005/8/layout/vList2"/>
    <dgm:cxn modelId="{B12EA74E-EA5B-4DCA-A11E-FFE516BABA01}" type="presParOf" srcId="{771F2361-023D-482F-A7D7-4F3CE6F3E2EB}" destId="{4B4888E9-0E56-4D35-B174-A758244FAF58}" srcOrd="1" destOrd="0" presId="urn:microsoft.com/office/officeart/2005/8/layout/vList2"/>
    <dgm:cxn modelId="{494F17A0-F007-428C-9484-885286C1C5AE}" type="presParOf" srcId="{771F2361-023D-482F-A7D7-4F3CE6F3E2EB}" destId="{846EF20F-F139-45E2-AF9A-A65A4B31F34F}" srcOrd="2" destOrd="0" presId="urn:microsoft.com/office/officeart/2005/8/layout/vList2"/>
    <dgm:cxn modelId="{E4BDC871-FC3D-40D6-A350-42778552BC2B}" type="presParOf" srcId="{771F2361-023D-482F-A7D7-4F3CE6F3E2EB}" destId="{B4BA7FD6-385E-459E-B294-6B4B8D7CFE50}" srcOrd="3" destOrd="0" presId="urn:microsoft.com/office/officeart/2005/8/layout/vList2"/>
    <dgm:cxn modelId="{FB21BCB6-B97D-41D1-8200-F0FC77321EF0}" type="presParOf" srcId="{771F2361-023D-482F-A7D7-4F3CE6F3E2EB}" destId="{F38EC4F7-E508-4677-9BC2-495A86AA902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616926D-F59A-4188-80C4-63922836FD0E}" type="doc">
      <dgm:prSet loTypeId="urn:microsoft.com/office/officeart/2005/8/layout/process1" loCatId="process" qsTypeId="urn:microsoft.com/office/officeart/2005/8/quickstyle/simple1" qsCatId="simple" csTypeId="urn:microsoft.com/office/officeart/2005/8/colors/colorful5" csCatId="colorful" phldr="1"/>
      <dgm:spPr/>
    </dgm:pt>
    <dgm:pt modelId="{EC0A9177-505E-4F1F-BE3D-FC793D13C7BE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000" dirty="0"/>
            <a:t>Access the appropriate incident form</a:t>
          </a:r>
        </a:p>
      </dgm:t>
    </dgm:pt>
    <dgm:pt modelId="{C67C0583-6DB3-4565-8C37-29AF53545440}" type="parTrans" cxnId="{C9C349F8-53FB-46B7-AEC5-4EBEB0759B46}">
      <dgm:prSet/>
      <dgm:spPr/>
      <dgm:t>
        <a:bodyPr/>
        <a:lstStyle/>
        <a:p>
          <a:endParaRPr lang="en-PH" sz="2000"/>
        </a:p>
      </dgm:t>
    </dgm:pt>
    <dgm:pt modelId="{B796248B-D9CF-4FD8-BB03-57ACD06B3C0C}" type="sibTrans" cxnId="{C9C349F8-53FB-46B7-AEC5-4EBEB0759B46}">
      <dgm:prSet custT="1"/>
      <dgm:spPr/>
      <dgm:t>
        <a:bodyPr/>
        <a:lstStyle/>
        <a:p>
          <a:endParaRPr lang="en-PH" sz="2000"/>
        </a:p>
      </dgm:t>
    </dgm:pt>
    <dgm:pt modelId="{6485AC77-B07E-4890-B38C-7699505A54BB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000" dirty="0"/>
            <a:t>Make sure you have </a:t>
          </a:r>
          <a:r>
            <a:rPr lang="en-PH" sz="2000" dirty="0" err="1"/>
            <a:t>authorisation</a:t>
          </a:r>
          <a:r>
            <a:rPr lang="en-PH" sz="2000" dirty="0"/>
            <a:t> to enter information in the document and record</a:t>
          </a:r>
        </a:p>
      </dgm:t>
    </dgm:pt>
    <dgm:pt modelId="{8538B26F-1110-4EB3-9947-0E10546708E6}" type="parTrans" cxnId="{AEF43422-9318-42CC-A513-B3C4A8164709}">
      <dgm:prSet/>
      <dgm:spPr/>
      <dgm:t>
        <a:bodyPr/>
        <a:lstStyle/>
        <a:p>
          <a:endParaRPr lang="en-PH" sz="2000"/>
        </a:p>
      </dgm:t>
    </dgm:pt>
    <dgm:pt modelId="{C105076D-F77F-4BD6-BDFE-42683CAF706D}" type="sibTrans" cxnId="{AEF43422-9318-42CC-A513-B3C4A8164709}">
      <dgm:prSet custT="1"/>
      <dgm:spPr/>
      <dgm:t>
        <a:bodyPr/>
        <a:lstStyle/>
        <a:p>
          <a:endParaRPr lang="en-PH" sz="2000"/>
        </a:p>
      </dgm:t>
    </dgm:pt>
    <dgm:pt modelId="{72DBE15E-7B18-4F71-A595-C9E8656EE752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000" dirty="0"/>
            <a:t>Make sure that you enter correct information</a:t>
          </a:r>
        </a:p>
      </dgm:t>
    </dgm:pt>
    <dgm:pt modelId="{3F5A826F-72A7-4A0E-8A01-0F571C3CADF7}" type="parTrans" cxnId="{BD05000F-3F0A-47E7-BEB6-62B08AD798F1}">
      <dgm:prSet/>
      <dgm:spPr/>
      <dgm:t>
        <a:bodyPr/>
        <a:lstStyle/>
        <a:p>
          <a:endParaRPr lang="en-PH" sz="2000"/>
        </a:p>
      </dgm:t>
    </dgm:pt>
    <dgm:pt modelId="{3473F73D-47CD-4E7C-898E-BDAB92161EB7}" type="sibTrans" cxnId="{BD05000F-3F0A-47E7-BEB6-62B08AD798F1}">
      <dgm:prSet/>
      <dgm:spPr/>
      <dgm:t>
        <a:bodyPr/>
        <a:lstStyle/>
        <a:p>
          <a:endParaRPr lang="en-PH" sz="2000"/>
        </a:p>
      </dgm:t>
    </dgm:pt>
    <dgm:pt modelId="{7C10FD4E-0500-4B41-8430-00EFB9790E2D}" type="pres">
      <dgm:prSet presAssocID="{0616926D-F59A-4188-80C4-63922836FD0E}" presName="Name0" presStyleCnt="0">
        <dgm:presLayoutVars>
          <dgm:dir/>
          <dgm:resizeHandles val="exact"/>
        </dgm:presLayoutVars>
      </dgm:prSet>
      <dgm:spPr/>
    </dgm:pt>
    <dgm:pt modelId="{12A44F1E-3B96-4A58-8DE5-3B03BBF9D1D3}" type="pres">
      <dgm:prSet presAssocID="{EC0A9177-505E-4F1F-BE3D-FC793D13C7BE}" presName="node" presStyleLbl="node1" presStyleIdx="0" presStyleCnt="3">
        <dgm:presLayoutVars>
          <dgm:bulletEnabled val="1"/>
        </dgm:presLayoutVars>
      </dgm:prSet>
      <dgm:spPr/>
    </dgm:pt>
    <dgm:pt modelId="{562535B5-0C17-491A-8F33-6700AB71602A}" type="pres">
      <dgm:prSet presAssocID="{B796248B-D9CF-4FD8-BB03-57ACD06B3C0C}" presName="sibTrans" presStyleLbl="sibTrans2D1" presStyleIdx="0" presStyleCnt="2"/>
      <dgm:spPr/>
    </dgm:pt>
    <dgm:pt modelId="{2551B73C-D7A0-4BCC-A222-99C9AB27A720}" type="pres">
      <dgm:prSet presAssocID="{B796248B-D9CF-4FD8-BB03-57ACD06B3C0C}" presName="connectorText" presStyleLbl="sibTrans2D1" presStyleIdx="0" presStyleCnt="2"/>
      <dgm:spPr/>
    </dgm:pt>
    <dgm:pt modelId="{566E4EBA-2372-4067-B8D8-AA1B891AFF0C}" type="pres">
      <dgm:prSet presAssocID="{6485AC77-B07E-4890-B38C-7699505A54BB}" presName="node" presStyleLbl="node1" presStyleIdx="1" presStyleCnt="3">
        <dgm:presLayoutVars>
          <dgm:bulletEnabled val="1"/>
        </dgm:presLayoutVars>
      </dgm:prSet>
      <dgm:spPr/>
    </dgm:pt>
    <dgm:pt modelId="{3D6362AA-357D-4197-A7E9-8238F8B3526D}" type="pres">
      <dgm:prSet presAssocID="{C105076D-F77F-4BD6-BDFE-42683CAF706D}" presName="sibTrans" presStyleLbl="sibTrans2D1" presStyleIdx="1" presStyleCnt="2"/>
      <dgm:spPr/>
    </dgm:pt>
    <dgm:pt modelId="{CD09189C-70CB-44A4-AF41-04560A1F9AA9}" type="pres">
      <dgm:prSet presAssocID="{C105076D-F77F-4BD6-BDFE-42683CAF706D}" presName="connectorText" presStyleLbl="sibTrans2D1" presStyleIdx="1" presStyleCnt="2"/>
      <dgm:spPr/>
    </dgm:pt>
    <dgm:pt modelId="{153F4C8C-2279-4AFB-8C94-DD11738E16A2}" type="pres">
      <dgm:prSet presAssocID="{72DBE15E-7B18-4F71-A595-C9E8656EE752}" presName="node" presStyleLbl="node1" presStyleIdx="2" presStyleCnt="3">
        <dgm:presLayoutVars>
          <dgm:bulletEnabled val="1"/>
        </dgm:presLayoutVars>
      </dgm:prSet>
      <dgm:spPr/>
    </dgm:pt>
  </dgm:ptLst>
  <dgm:cxnLst>
    <dgm:cxn modelId="{D359CD08-2F0B-481B-880A-F7EB5A01E287}" type="presOf" srcId="{C105076D-F77F-4BD6-BDFE-42683CAF706D}" destId="{3D6362AA-357D-4197-A7E9-8238F8B3526D}" srcOrd="0" destOrd="0" presId="urn:microsoft.com/office/officeart/2005/8/layout/process1"/>
    <dgm:cxn modelId="{BD05000F-3F0A-47E7-BEB6-62B08AD798F1}" srcId="{0616926D-F59A-4188-80C4-63922836FD0E}" destId="{72DBE15E-7B18-4F71-A595-C9E8656EE752}" srcOrd="2" destOrd="0" parTransId="{3F5A826F-72A7-4A0E-8A01-0F571C3CADF7}" sibTransId="{3473F73D-47CD-4E7C-898E-BDAB92161EB7}"/>
    <dgm:cxn modelId="{68EAE310-997D-48ED-A9B1-D7C1DEB38951}" type="presOf" srcId="{72DBE15E-7B18-4F71-A595-C9E8656EE752}" destId="{153F4C8C-2279-4AFB-8C94-DD11738E16A2}" srcOrd="0" destOrd="0" presId="urn:microsoft.com/office/officeart/2005/8/layout/process1"/>
    <dgm:cxn modelId="{AEF43422-9318-42CC-A513-B3C4A8164709}" srcId="{0616926D-F59A-4188-80C4-63922836FD0E}" destId="{6485AC77-B07E-4890-B38C-7699505A54BB}" srcOrd="1" destOrd="0" parTransId="{8538B26F-1110-4EB3-9947-0E10546708E6}" sibTransId="{C105076D-F77F-4BD6-BDFE-42683CAF706D}"/>
    <dgm:cxn modelId="{BC45B032-A78B-4949-A1D5-76C7D3351A79}" type="presOf" srcId="{B796248B-D9CF-4FD8-BB03-57ACD06B3C0C}" destId="{562535B5-0C17-491A-8F33-6700AB71602A}" srcOrd="0" destOrd="0" presId="urn:microsoft.com/office/officeart/2005/8/layout/process1"/>
    <dgm:cxn modelId="{C8802D3F-DF6D-4A86-9349-4EF1C25BD92B}" type="presOf" srcId="{0616926D-F59A-4188-80C4-63922836FD0E}" destId="{7C10FD4E-0500-4B41-8430-00EFB9790E2D}" srcOrd="0" destOrd="0" presId="urn:microsoft.com/office/officeart/2005/8/layout/process1"/>
    <dgm:cxn modelId="{5B7D0D61-1C37-45D5-9767-17D8729779BF}" type="presOf" srcId="{EC0A9177-505E-4F1F-BE3D-FC793D13C7BE}" destId="{12A44F1E-3B96-4A58-8DE5-3B03BBF9D1D3}" srcOrd="0" destOrd="0" presId="urn:microsoft.com/office/officeart/2005/8/layout/process1"/>
    <dgm:cxn modelId="{61F0DE7B-B75E-4052-9958-F6592EDAFD12}" type="presOf" srcId="{C105076D-F77F-4BD6-BDFE-42683CAF706D}" destId="{CD09189C-70CB-44A4-AF41-04560A1F9AA9}" srcOrd="1" destOrd="0" presId="urn:microsoft.com/office/officeart/2005/8/layout/process1"/>
    <dgm:cxn modelId="{F42A339F-3BC6-43D9-846F-B2697CDFDC30}" type="presOf" srcId="{B796248B-D9CF-4FD8-BB03-57ACD06B3C0C}" destId="{2551B73C-D7A0-4BCC-A222-99C9AB27A720}" srcOrd="1" destOrd="0" presId="urn:microsoft.com/office/officeart/2005/8/layout/process1"/>
    <dgm:cxn modelId="{CDEE19EB-08B6-4F19-B5C1-346814E088FE}" type="presOf" srcId="{6485AC77-B07E-4890-B38C-7699505A54BB}" destId="{566E4EBA-2372-4067-B8D8-AA1B891AFF0C}" srcOrd="0" destOrd="0" presId="urn:microsoft.com/office/officeart/2005/8/layout/process1"/>
    <dgm:cxn modelId="{C9C349F8-53FB-46B7-AEC5-4EBEB0759B46}" srcId="{0616926D-F59A-4188-80C4-63922836FD0E}" destId="{EC0A9177-505E-4F1F-BE3D-FC793D13C7BE}" srcOrd="0" destOrd="0" parTransId="{C67C0583-6DB3-4565-8C37-29AF53545440}" sibTransId="{B796248B-D9CF-4FD8-BB03-57ACD06B3C0C}"/>
    <dgm:cxn modelId="{F56B3F61-A96D-4196-9FC0-010C682818C1}" type="presParOf" srcId="{7C10FD4E-0500-4B41-8430-00EFB9790E2D}" destId="{12A44F1E-3B96-4A58-8DE5-3B03BBF9D1D3}" srcOrd="0" destOrd="0" presId="urn:microsoft.com/office/officeart/2005/8/layout/process1"/>
    <dgm:cxn modelId="{10E9095A-25CD-43F3-A1F8-1085CC08D533}" type="presParOf" srcId="{7C10FD4E-0500-4B41-8430-00EFB9790E2D}" destId="{562535B5-0C17-491A-8F33-6700AB71602A}" srcOrd="1" destOrd="0" presId="urn:microsoft.com/office/officeart/2005/8/layout/process1"/>
    <dgm:cxn modelId="{850FEAE5-9A83-4952-A466-9CAB67462D99}" type="presParOf" srcId="{562535B5-0C17-491A-8F33-6700AB71602A}" destId="{2551B73C-D7A0-4BCC-A222-99C9AB27A720}" srcOrd="0" destOrd="0" presId="urn:microsoft.com/office/officeart/2005/8/layout/process1"/>
    <dgm:cxn modelId="{D11BCC22-E87D-4F3D-9576-452558B4B291}" type="presParOf" srcId="{7C10FD4E-0500-4B41-8430-00EFB9790E2D}" destId="{566E4EBA-2372-4067-B8D8-AA1B891AFF0C}" srcOrd="2" destOrd="0" presId="urn:microsoft.com/office/officeart/2005/8/layout/process1"/>
    <dgm:cxn modelId="{7D18FDBC-48A5-4598-A5E7-6BD1C9F46CB9}" type="presParOf" srcId="{7C10FD4E-0500-4B41-8430-00EFB9790E2D}" destId="{3D6362AA-357D-4197-A7E9-8238F8B3526D}" srcOrd="3" destOrd="0" presId="urn:microsoft.com/office/officeart/2005/8/layout/process1"/>
    <dgm:cxn modelId="{150E0219-6433-4118-B742-6EA750EA6FAA}" type="presParOf" srcId="{3D6362AA-357D-4197-A7E9-8238F8B3526D}" destId="{CD09189C-70CB-44A4-AF41-04560A1F9AA9}" srcOrd="0" destOrd="0" presId="urn:microsoft.com/office/officeart/2005/8/layout/process1"/>
    <dgm:cxn modelId="{A68B27E4-6AE5-4490-9DDA-B77F77A787FE}" type="presParOf" srcId="{7C10FD4E-0500-4B41-8430-00EFB9790E2D}" destId="{153F4C8C-2279-4AFB-8C94-DD11738E16A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BEC9330-3DE1-4301-8D0D-B34E21184177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5D10FC88-AD50-47C4-AC71-B0600332E9CA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200" dirty="0"/>
            <a:t>Supervisor</a:t>
          </a:r>
        </a:p>
      </dgm:t>
    </dgm:pt>
    <dgm:pt modelId="{F927CE96-4BE7-43F7-9B17-D7B79487C9D6}" type="parTrans" cxnId="{040A21A8-DDD3-4AD2-AF51-10B2E7EE00ED}">
      <dgm:prSet/>
      <dgm:spPr/>
      <dgm:t>
        <a:bodyPr/>
        <a:lstStyle/>
        <a:p>
          <a:endParaRPr lang="en-PH" sz="2200"/>
        </a:p>
      </dgm:t>
    </dgm:pt>
    <dgm:pt modelId="{65F5A83B-F4CD-4958-A027-04B5A505FEF8}" type="sibTrans" cxnId="{040A21A8-DDD3-4AD2-AF51-10B2E7EE00ED}">
      <dgm:prSet/>
      <dgm:spPr/>
      <dgm:t>
        <a:bodyPr/>
        <a:lstStyle/>
        <a:p>
          <a:endParaRPr lang="en-PH" sz="2200"/>
        </a:p>
      </dgm:t>
    </dgm:pt>
    <dgm:pt modelId="{6408674A-EA99-46C4-8B06-7058525060B6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200" dirty="0"/>
            <a:t>General practitioner</a:t>
          </a:r>
        </a:p>
      </dgm:t>
    </dgm:pt>
    <dgm:pt modelId="{DCD36549-6FDD-44D6-818F-234B0FCEDC40}" type="parTrans" cxnId="{BFF7E012-8F5C-466F-B5A5-895952C71F26}">
      <dgm:prSet/>
      <dgm:spPr/>
      <dgm:t>
        <a:bodyPr/>
        <a:lstStyle/>
        <a:p>
          <a:endParaRPr lang="en-PH" sz="2200"/>
        </a:p>
      </dgm:t>
    </dgm:pt>
    <dgm:pt modelId="{238E029B-A20E-4B88-88E2-DFD542A35326}" type="sibTrans" cxnId="{BFF7E012-8F5C-466F-B5A5-895952C71F26}">
      <dgm:prSet/>
      <dgm:spPr/>
      <dgm:t>
        <a:bodyPr/>
        <a:lstStyle/>
        <a:p>
          <a:endParaRPr lang="en-PH" sz="2200"/>
        </a:p>
      </dgm:t>
    </dgm:pt>
    <dgm:pt modelId="{581825A6-F83E-4498-9B83-679DD88B1740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200" dirty="0"/>
            <a:t>Health care professional</a:t>
          </a:r>
        </a:p>
      </dgm:t>
    </dgm:pt>
    <dgm:pt modelId="{AE1D4E98-1D24-402A-8598-2C9565012386}" type="parTrans" cxnId="{52C85D2F-34C3-489F-AF99-47579AB1FA09}">
      <dgm:prSet/>
      <dgm:spPr/>
      <dgm:t>
        <a:bodyPr/>
        <a:lstStyle/>
        <a:p>
          <a:endParaRPr lang="en-PH" sz="2200"/>
        </a:p>
      </dgm:t>
    </dgm:pt>
    <dgm:pt modelId="{8ABB7765-945A-4ECD-986E-3694B056CE7D}" type="sibTrans" cxnId="{52C85D2F-34C3-489F-AF99-47579AB1FA09}">
      <dgm:prSet/>
      <dgm:spPr/>
      <dgm:t>
        <a:bodyPr/>
        <a:lstStyle/>
        <a:p>
          <a:endParaRPr lang="en-PH" sz="2200"/>
        </a:p>
      </dgm:t>
    </dgm:pt>
    <dgm:pt modelId="{A48BB5BA-EB7C-43A7-8EE2-84C82897ED73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200" dirty="0"/>
            <a:t>Carer</a:t>
          </a:r>
        </a:p>
      </dgm:t>
    </dgm:pt>
    <dgm:pt modelId="{36BC07E1-EF06-46FA-BA6B-6BF963DAD0CD}" type="parTrans" cxnId="{463B97D9-3BB5-4669-A7B7-98FE9D28DBA3}">
      <dgm:prSet/>
      <dgm:spPr/>
      <dgm:t>
        <a:bodyPr/>
        <a:lstStyle/>
        <a:p>
          <a:endParaRPr lang="en-PH" sz="2200"/>
        </a:p>
      </dgm:t>
    </dgm:pt>
    <dgm:pt modelId="{C20260EF-C8F0-4C54-AF81-EE2507CFE9B2}" type="sibTrans" cxnId="{463B97D9-3BB5-4669-A7B7-98FE9D28DBA3}">
      <dgm:prSet/>
      <dgm:spPr/>
      <dgm:t>
        <a:bodyPr/>
        <a:lstStyle/>
        <a:p>
          <a:endParaRPr lang="en-PH" sz="2200"/>
        </a:p>
      </dgm:t>
    </dgm:pt>
    <dgm:pt modelId="{C990CC8E-E187-4DCE-AEE1-14C3321404B9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200" dirty="0"/>
            <a:t>Responsible person</a:t>
          </a:r>
        </a:p>
      </dgm:t>
    </dgm:pt>
    <dgm:pt modelId="{4E75FFE6-DE78-4173-B3FE-8B00921A1E96}" type="parTrans" cxnId="{D48E9F2F-2698-4647-B9F2-91A912CAC4B6}">
      <dgm:prSet/>
      <dgm:spPr/>
      <dgm:t>
        <a:bodyPr/>
        <a:lstStyle/>
        <a:p>
          <a:endParaRPr lang="en-PH" sz="2200"/>
        </a:p>
      </dgm:t>
    </dgm:pt>
    <dgm:pt modelId="{DDD1716B-D6EC-4B91-B794-E474ACA671AA}" type="sibTrans" cxnId="{D48E9F2F-2698-4647-B9F2-91A912CAC4B6}">
      <dgm:prSet/>
      <dgm:spPr/>
      <dgm:t>
        <a:bodyPr/>
        <a:lstStyle/>
        <a:p>
          <a:endParaRPr lang="en-PH" sz="2200"/>
        </a:p>
      </dgm:t>
    </dgm:pt>
    <dgm:pt modelId="{8FE66D2D-810C-4A7C-A9CE-5048DC8BC032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200" dirty="0"/>
            <a:t>Responsible authority</a:t>
          </a:r>
        </a:p>
      </dgm:t>
    </dgm:pt>
    <dgm:pt modelId="{8DCE000E-8053-4172-AC0F-A1F7A32B02F6}" type="parTrans" cxnId="{1A5411C9-13BF-441E-A6D3-5B35B2D26DF3}">
      <dgm:prSet/>
      <dgm:spPr/>
      <dgm:t>
        <a:bodyPr/>
        <a:lstStyle/>
        <a:p>
          <a:endParaRPr lang="en-PH" sz="2200"/>
        </a:p>
      </dgm:t>
    </dgm:pt>
    <dgm:pt modelId="{DF68EF3E-4BAE-4967-AA81-FDD1171F25ED}" type="sibTrans" cxnId="{1A5411C9-13BF-441E-A6D3-5B35B2D26DF3}">
      <dgm:prSet/>
      <dgm:spPr/>
      <dgm:t>
        <a:bodyPr/>
        <a:lstStyle/>
        <a:p>
          <a:endParaRPr lang="en-PH" sz="2200"/>
        </a:p>
      </dgm:t>
    </dgm:pt>
    <dgm:pt modelId="{A7551E8D-AA71-4DA9-AACB-ACC54A12A2A5}" type="pres">
      <dgm:prSet presAssocID="{2BEC9330-3DE1-4301-8D0D-B34E21184177}" presName="diagram" presStyleCnt="0">
        <dgm:presLayoutVars>
          <dgm:dir/>
          <dgm:resizeHandles val="exact"/>
        </dgm:presLayoutVars>
      </dgm:prSet>
      <dgm:spPr/>
    </dgm:pt>
    <dgm:pt modelId="{ADF6B458-C8F6-4592-9AA1-CE120CB6B38D}" type="pres">
      <dgm:prSet presAssocID="{5D10FC88-AD50-47C4-AC71-B0600332E9CA}" presName="node" presStyleLbl="node1" presStyleIdx="0" presStyleCnt="6">
        <dgm:presLayoutVars>
          <dgm:bulletEnabled val="1"/>
        </dgm:presLayoutVars>
      </dgm:prSet>
      <dgm:spPr/>
    </dgm:pt>
    <dgm:pt modelId="{8B412A30-EE4A-4DE1-9686-CD1B677FB47D}" type="pres">
      <dgm:prSet presAssocID="{65F5A83B-F4CD-4958-A027-04B5A505FEF8}" presName="sibTrans" presStyleCnt="0"/>
      <dgm:spPr/>
    </dgm:pt>
    <dgm:pt modelId="{D205D4C1-EFBF-41BD-B69E-B619239BD6D3}" type="pres">
      <dgm:prSet presAssocID="{6408674A-EA99-46C4-8B06-7058525060B6}" presName="node" presStyleLbl="node1" presStyleIdx="1" presStyleCnt="6">
        <dgm:presLayoutVars>
          <dgm:bulletEnabled val="1"/>
        </dgm:presLayoutVars>
      </dgm:prSet>
      <dgm:spPr/>
    </dgm:pt>
    <dgm:pt modelId="{E9D41375-70FF-4D18-9349-73708D411280}" type="pres">
      <dgm:prSet presAssocID="{238E029B-A20E-4B88-88E2-DFD542A35326}" presName="sibTrans" presStyleCnt="0"/>
      <dgm:spPr/>
    </dgm:pt>
    <dgm:pt modelId="{B807C7E3-3936-4BC0-9525-C59D374425C9}" type="pres">
      <dgm:prSet presAssocID="{581825A6-F83E-4498-9B83-679DD88B1740}" presName="node" presStyleLbl="node1" presStyleIdx="2" presStyleCnt="6">
        <dgm:presLayoutVars>
          <dgm:bulletEnabled val="1"/>
        </dgm:presLayoutVars>
      </dgm:prSet>
      <dgm:spPr/>
    </dgm:pt>
    <dgm:pt modelId="{1205248A-F96E-45AB-B503-3526AADBACC3}" type="pres">
      <dgm:prSet presAssocID="{8ABB7765-945A-4ECD-986E-3694B056CE7D}" presName="sibTrans" presStyleCnt="0"/>
      <dgm:spPr/>
    </dgm:pt>
    <dgm:pt modelId="{A7A88209-8B90-491E-A889-702068AFD645}" type="pres">
      <dgm:prSet presAssocID="{A48BB5BA-EB7C-43A7-8EE2-84C82897ED73}" presName="node" presStyleLbl="node1" presStyleIdx="3" presStyleCnt="6">
        <dgm:presLayoutVars>
          <dgm:bulletEnabled val="1"/>
        </dgm:presLayoutVars>
      </dgm:prSet>
      <dgm:spPr/>
    </dgm:pt>
    <dgm:pt modelId="{DD2FF4B3-C6F6-4669-B9D2-75154CFC63DC}" type="pres">
      <dgm:prSet presAssocID="{C20260EF-C8F0-4C54-AF81-EE2507CFE9B2}" presName="sibTrans" presStyleCnt="0"/>
      <dgm:spPr/>
    </dgm:pt>
    <dgm:pt modelId="{2D9BB4E9-AC36-4360-8AD1-C782F3CDD3C9}" type="pres">
      <dgm:prSet presAssocID="{C990CC8E-E187-4DCE-AEE1-14C3321404B9}" presName="node" presStyleLbl="node1" presStyleIdx="4" presStyleCnt="6">
        <dgm:presLayoutVars>
          <dgm:bulletEnabled val="1"/>
        </dgm:presLayoutVars>
      </dgm:prSet>
      <dgm:spPr/>
    </dgm:pt>
    <dgm:pt modelId="{192B5D43-6BAC-454B-B1B9-5ADB023C7806}" type="pres">
      <dgm:prSet presAssocID="{DDD1716B-D6EC-4B91-B794-E474ACA671AA}" presName="sibTrans" presStyleCnt="0"/>
      <dgm:spPr/>
    </dgm:pt>
    <dgm:pt modelId="{E2D87D7E-B1B5-456D-BECA-225EC8AA8BA0}" type="pres">
      <dgm:prSet presAssocID="{8FE66D2D-810C-4A7C-A9CE-5048DC8BC032}" presName="node" presStyleLbl="node1" presStyleIdx="5" presStyleCnt="6">
        <dgm:presLayoutVars>
          <dgm:bulletEnabled val="1"/>
        </dgm:presLayoutVars>
      </dgm:prSet>
      <dgm:spPr/>
    </dgm:pt>
  </dgm:ptLst>
  <dgm:cxnLst>
    <dgm:cxn modelId="{BFF7E012-8F5C-466F-B5A5-895952C71F26}" srcId="{2BEC9330-3DE1-4301-8D0D-B34E21184177}" destId="{6408674A-EA99-46C4-8B06-7058525060B6}" srcOrd="1" destOrd="0" parTransId="{DCD36549-6FDD-44D6-818F-234B0FCEDC40}" sibTransId="{238E029B-A20E-4B88-88E2-DFD542A35326}"/>
    <dgm:cxn modelId="{9A086E18-1156-4BDE-99B2-1B9D52DAF0C9}" type="presOf" srcId="{6408674A-EA99-46C4-8B06-7058525060B6}" destId="{D205D4C1-EFBF-41BD-B69E-B619239BD6D3}" srcOrd="0" destOrd="0" presId="urn:microsoft.com/office/officeart/2005/8/layout/default"/>
    <dgm:cxn modelId="{52C85D2F-34C3-489F-AF99-47579AB1FA09}" srcId="{2BEC9330-3DE1-4301-8D0D-B34E21184177}" destId="{581825A6-F83E-4498-9B83-679DD88B1740}" srcOrd="2" destOrd="0" parTransId="{AE1D4E98-1D24-402A-8598-2C9565012386}" sibTransId="{8ABB7765-945A-4ECD-986E-3694B056CE7D}"/>
    <dgm:cxn modelId="{D48E9F2F-2698-4647-B9F2-91A912CAC4B6}" srcId="{2BEC9330-3DE1-4301-8D0D-B34E21184177}" destId="{C990CC8E-E187-4DCE-AEE1-14C3321404B9}" srcOrd="4" destOrd="0" parTransId="{4E75FFE6-DE78-4173-B3FE-8B00921A1E96}" sibTransId="{DDD1716B-D6EC-4B91-B794-E474ACA671AA}"/>
    <dgm:cxn modelId="{6D177354-E7D8-405F-9693-0D8EDDF38A86}" type="presOf" srcId="{581825A6-F83E-4498-9B83-679DD88B1740}" destId="{B807C7E3-3936-4BC0-9525-C59D374425C9}" srcOrd="0" destOrd="0" presId="urn:microsoft.com/office/officeart/2005/8/layout/default"/>
    <dgm:cxn modelId="{B7E98E57-298C-4359-809B-6C193F583F3A}" type="presOf" srcId="{5D10FC88-AD50-47C4-AC71-B0600332E9CA}" destId="{ADF6B458-C8F6-4592-9AA1-CE120CB6B38D}" srcOrd="0" destOrd="0" presId="urn:microsoft.com/office/officeart/2005/8/layout/default"/>
    <dgm:cxn modelId="{D1D37F8B-A97C-4C0E-B041-BB5242FF9B9A}" type="presOf" srcId="{A48BB5BA-EB7C-43A7-8EE2-84C82897ED73}" destId="{A7A88209-8B90-491E-A889-702068AFD645}" srcOrd="0" destOrd="0" presId="urn:microsoft.com/office/officeart/2005/8/layout/default"/>
    <dgm:cxn modelId="{040A21A8-DDD3-4AD2-AF51-10B2E7EE00ED}" srcId="{2BEC9330-3DE1-4301-8D0D-B34E21184177}" destId="{5D10FC88-AD50-47C4-AC71-B0600332E9CA}" srcOrd="0" destOrd="0" parTransId="{F927CE96-4BE7-43F7-9B17-D7B79487C9D6}" sibTransId="{65F5A83B-F4CD-4958-A027-04B5A505FEF8}"/>
    <dgm:cxn modelId="{78CEEBB6-B417-4009-9D31-CCB070183163}" type="presOf" srcId="{8FE66D2D-810C-4A7C-A9CE-5048DC8BC032}" destId="{E2D87D7E-B1B5-456D-BECA-225EC8AA8BA0}" srcOrd="0" destOrd="0" presId="urn:microsoft.com/office/officeart/2005/8/layout/default"/>
    <dgm:cxn modelId="{8990ECB7-5805-4326-9DFA-F5B0FC7B5FB3}" type="presOf" srcId="{C990CC8E-E187-4DCE-AEE1-14C3321404B9}" destId="{2D9BB4E9-AC36-4360-8AD1-C782F3CDD3C9}" srcOrd="0" destOrd="0" presId="urn:microsoft.com/office/officeart/2005/8/layout/default"/>
    <dgm:cxn modelId="{1A5411C9-13BF-441E-A6D3-5B35B2D26DF3}" srcId="{2BEC9330-3DE1-4301-8D0D-B34E21184177}" destId="{8FE66D2D-810C-4A7C-A9CE-5048DC8BC032}" srcOrd="5" destOrd="0" parTransId="{8DCE000E-8053-4172-AC0F-A1F7A32B02F6}" sibTransId="{DF68EF3E-4BAE-4967-AA81-FDD1171F25ED}"/>
    <dgm:cxn modelId="{463B97D9-3BB5-4669-A7B7-98FE9D28DBA3}" srcId="{2BEC9330-3DE1-4301-8D0D-B34E21184177}" destId="{A48BB5BA-EB7C-43A7-8EE2-84C82897ED73}" srcOrd="3" destOrd="0" parTransId="{36BC07E1-EF06-46FA-BA6B-6BF963DAD0CD}" sibTransId="{C20260EF-C8F0-4C54-AF81-EE2507CFE9B2}"/>
    <dgm:cxn modelId="{87271AF3-4F55-4778-98F0-D59FF5EFF3FC}" type="presOf" srcId="{2BEC9330-3DE1-4301-8D0D-B34E21184177}" destId="{A7551E8D-AA71-4DA9-AACB-ACC54A12A2A5}" srcOrd="0" destOrd="0" presId="urn:microsoft.com/office/officeart/2005/8/layout/default"/>
    <dgm:cxn modelId="{36BF1B6A-2001-4942-A996-DB662B3369D2}" type="presParOf" srcId="{A7551E8D-AA71-4DA9-AACB-ACC54A12A2A5}" destId="{ADF6B458-C8F6-4592-9AA1-CE120CB6B38D}" srcOrd="0" destOrd="0" presId="urn:microsoft.com/office/officeart/2005/8/layout/default"/>
    <dgm:cxn modelId="{5B62FBD7-6811-491D-B008-A88C6AD89324}" type="presParOf" srcId="{A7551E8D-AA71-4DA9-AACB-ACC54A12A2A5}" destId="{8B412A30-EE4A-4DE1-9686-CD1B677FB47D}" srcOrd="1" destOrd="0" presId="urn:microsoft.com/office/officeart/2005/8/layout/default"/>
    <dgm:cxn modelId="{9BEDFFC4-EFF3-4B9C-B75A-CC613C55679C}" type="presParOf" srcId="{A7551E8D-AA71-4DA9-AACB-ACC54A12A2A5}" destId="{D205D4C1-EFBF-41BD-B69E-B619239BD6D3}" srcOrd="2" destOrd="0" presId="urn:microsoft.com/office/officeart/2005/8/layout/default"/>
    <dgm:cxn modelId="{C62FD88A-6A94-418D-8CC2-C75CD9604327}" type="presParOf" srcId="{A7551E8D-AA71-4DA9-AACB-ACC54A12A2A5}" destId="{E9D41375-70FF-4D18-9349-73708D411280}" srcOrd="3" destOrd="0" presId="urn:microsoft.com/office/officeart/2005/8/layout/default"/>
    <dgm:cxn modelId="{59CB62D1-0329-4343-944C-3CE4F149613A}" type="presParOf" srcId="{A7551E8D-AA71-4DA9-AACB-ACC54A12A2A5}" destId="{B807C7E3-3936-4BC0-9525-C59D374425C9}" srcOrd="4" destOrd="0" presId="urn:microsoft.com/office/officeart/2005/8/layout/default"/>
    <dgm:cxn modelId="{67B18F02-E9E9-46A0-9830-E3F4DD4A5B36}" type="presParOf" srcId="{A7551E8D-AA71-4DA9-AACB-ACC54A12A2A5}" destId="{1205248A-F96E-45AB-B503-3526AADBACC3}" srcOrd="5" destOrd="0" presId="urn:microsoft.com/office/officeart/2005/8/layout/default"/>
    <dgm:cxn modelId="{6517B801-5114-4CE9-A545-F4767BE3B515}" type="presParOf" srcId="{A7551E8D-AA71-4DA9-AACB-ACC54A12A2A5}" destId="{A7A88209-8B90-491E-A889-702068AFD645}" srcOrd="6" destOrd="0" presId="urn:microsoft.com/office/officeart/2005/8/layout/default"/>
    <dgm:cxn modelId="{B90CC007-D185-46F0-8B10-40979844AF15}" type="presParOf" srcId="{A7551E8D-AA71-4DA9-AACB-ACC54A12A2A5}" destId="{DD2FF4B3-C6F6-4669-B9D2-75154CFC63DC}" srcOrd="7" destOrd="0" presId="urn:microsoft.com/office/officeart/2005/8/layout/default"/>
    <dgm:cxn modelId="{795A261A-63B8-425C-9415-53F290E81501}" type="presParOf" srcId="{A7551E8D-AA71-4DA9-AACB-ACC54A12A2A5}" destId="{2D9BB4E9-AC36-4360-8AD1-C782F3CDD3C9}" srcOrd="8" destOrd="0" presId="urn:microsoft.com/office/officeart/2005/8/layout/default"/>
    <dgm:cxn modelId="{95331097-CBF3-4E8B-AE93-A6423F188A39}" type="presParOf" srcId="{A7551E8D-AA71-4DA9-AACB-ACC54A12A2A5}" destId="{192B5D43-6BAC-454B-B1B9-5ADB023C7806}" srcOrd="9" destOrd="0" presId="urn:microsoft.com/office/officeart/2005/8/layout/default"/>
    <dgm:cxn modelId="{4F0EF050-9A70-49EB-A688-99B84B6E505E}" type="presParOf" srcId="{A7551E8D-AA71-4DA9-AACB-ACC54A12A2A5}" destId="{E2D87D7E-B1B5-456D-BECA-225EC8AA8BA0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D56B4F8-DF2F-4952-A321-E33142C9BCF0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3BDD7D3D-50C9-4E66-8CD4-09FAE5702170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1800" dirty="0"/>
            <a:t>Make sure that people in the workplace know about the designated clean zone</a:t>
          </a:r>
          <a:endParaRPr lang="en-PH" sz="1800" dirty="0"/>
        </a:p>
      </dgm:t>
    </dgm:pt>
    <dgm:pt modelId="{60251F90-DD0E-4137-BC25-DDCE309F9562}" type="parTrans" cxnId="{7AE02F7A-57D3-449B-80A7-FDEBAAF56903}">
      <dgm:prSet/>
      <dgm:spPr/>
      <dgm:t>
        <a:bodyPr/>
        <a:lstStyle/>
        <a:p>
          <a:endParaRPr lang="en-PH"/>
        </a:p>
      </dgm:t>
    </dgm:pt>
    <dgm:pt modelId="{56EA883A-2EBD-4F1A-AC96-6CC0958BA262}" type="sibTrans" cxnId="{7AE02F7A-57D3-449B-80A7-FDEBAAF56903}">
      <dgm:prSet/>
      <dgm:spPr/>
      <dgm:t>
        <a:bodyPr/>
        <a:lstStyle/>
        <a:p>
          <a:endParaRPr lang="en-PH"/>
        </a:p>
      </dgm:t>
    </dgm:pt>
    <dgm:pt modelId="{AE62204F-8647-428E-9689-A72D7506A453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1800" dirty="0"/>
            <a:t>Set rules about how to enter and exit the clean zone</a:t>
          </a:r>
          <a:endParaRPr lang="en-PH" sz="1800" dirty="0"/>
        </a:p>
      </dgm:t>
    </dgm:pt>
    <dgm:pt modelId="{B84B2B48-56F0-4444-865A-99666BCA08D4}" type="parTrans" cxnId="{06592CDA-3151-48EA-8BE0-7214FFAD0F5A}">
      <dgm:prSet/>
      <dgm:spPr/>
      <dgm:t>
        <a:bodyPr/>
        <a:lstStyle/>
        <a:p>
          <a:endParaRPr lang="en-PH"/>
        </a:p>
      </dgm:t>
    </dgm:pt>
    <dgm:pt modelId="{9A3E9E5D-4000-4D7E-A76D-19C3F8F35018}" type="sibTrans" cxnId="{06592CDA-3151-48EA-8BE0-7214FFAD0F5A}">
      <dgm:prSet/>
      <dgm:spPr/>
      <dgm:t>
        <a:bodyPr/>
        <a:lstStyle/>
        <a:p>
          <a:endParaRPr lang="en-PH"/>
        </a:p>
      </dgm:t>
    </dgm:pt>
    <dgm:pt modelId="{FE59AF61-EA84-41C3-A7DF-74771B908AA8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1800" dirty="0"/>
            <a:t>Place appropriate signs to indicate the location is designated clean zone</a:t>
          </a:r>
          <a:endParaRPr lang="en-PH" sz="1800" dirty="0"/>
        </a:p>
      </dgm:t>
    </dgm:pt>
    <dgm:pt modelId="{308601E0-F370-43E3-8A03-011CC58A46B1}" type="parTrans" cxnId="{534CC9A2-AD04-48A7-A550-45F22C44757A}">
      <dgm:prSet/>
      <dgm:spPr/>
      <dgm:t>
        <a:bodyPr/>
        <a:lstStyle/>
        <a:p>
          <a:endParaRPr lang="en-PH"/>
        </a:p>
      </dgm:t>
    </dgm:pt>
    <dgm:pt modelId="{55E62608-B0D2-4111-AC5A-DB873B9DA6D1}" type="sibTrans" cxnId="{534CC9A2-AD04-48A7-A550-45F22C44757A}">
      <dgm:prSet/>
      <dgm:spPr/>
      <dgm:t>
        <a:bodyPr/>
        <a:lstStyle/>
        <a:p>
          <a:endParaRPr lang="en-PH"/>
        </a:p>
      </dgm:t>
    </dgm:pt>
    <dgm:pt modelId="{303EEEDD-361F-4ED4-9844-45BC56A7E706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1800" dirty="0"/>
            <a:t>Return only non-contaminated records, materials and equipment</a:t>
          </a:r>
          <a:endParaRPr lang="en-PH" sz="1800" dirty="0"/>
        </a:p>
      </dgm:t>
    </dgm:pt>
    <dgm:pt modelId="{31186B7C-888C-4C46-8930-FE3FBB645DC9}" type="parTrans" cxnId="{EBF98C04-DEB6-4F56-B52C-0D48B2438E65}">
      <dgm:prSet/>
      <dgm:spPr/>
      <dgm:t>
        <a:bodyPr/>
        <a:lstStyle/>
        <a:p>
          <a:endParaRPr lang="en-PH"/>
        </a:p>
      </dgm:t>
    </dgm:pt>
    <dgm:pt modelId="{64914170-5C1F-4D5C-B94D-A9DF230BCFD6}" type="sibTrans" cxnId="{EBF98C04-DEB6-4F56-B52C-0D48B2438E65}">
      <dgm:prSet/>
      <dgm:spPr/>
      <dgm:t>
        <a:bodyPr/>
        <a:lstStyle/>
        <a:p>
          <a:endParaRPr lang="en-PH"/>
        </a:p>
      </dgm:t>
    </dgm:pt>
    <dgm:pt modelId="{4D395620-7305-429E-805D-EC44F8957744}" type="pres">
      <dgm:prSet presAssocID="{1D56B4F8-DF2F-4952-A321-E33142C9BCF0}" presName="Name0" presStyleCnt="0">
        <dgm:presLayoutVars>
          <dgm:chMax val="7"/>
          <dgm:chPref val="7"/>
          <dgm:dir/>
        </dgm:presLayoutVars>
      </dgm:prSet>
      <dgm:spPr/>
    </dgm:pt>
    <dgm:pt modelId="{BED7622D-6D63-4881-B056-CEAD28534B3C}" type="pres">
      <dgm:prSet presAssocID="{1D56B4F8-DF2F-4952-A321-E33142C9BCF0}" presName="Name1" presStyleCnt="0"/>
      <dgm:spPr/>
    </dgm:pt>
    <dgm:pt modelId="{8073ED1C-E762-4564-AE6E-961144630F20}" type="pres">
      <dgm:prSet presAssocID="{1D56B4F8-DF2F-4952-A321-E33142C9BCF0}" presName="cycle" presStyleCnt="0"/>
      <dgm:spPr/>
    </dgm:pt>
    <dgm:pt modelId="{E530B961-D7FA-4408-ADCD-584D809BA872}" type="pres">
      <dgm:prSet presAssocID="{1D56B4F8-DF2F-4952-A321-E33142C9BCF0}" presName="srcNode" presStyleLbl="node1" presStyleIdx="0" presStyleCnt="4"/>
      <dgm:spPr/>
    </dgm:pt>
    <dgm:pt modelId="{D6E089A8-98A3-4405-8844-C5006F968FC3}" type="pres">
      <dgm:prSet presAssocID="{1D56B4F8-DF2F-4952-A321-E33142C9BCF0}" presName="conn" presStyleLbl="parChTrans1D2" presStyleIdx="0" presStyleCnt="1"/>
      <dgm:spPr/>
    </dgm:pt>
    <dgm:pt modelId="{0C7F0F3B-FC76-4D2D-ABE4-0C2ED79F5C53}" type="pres">
      <dgm:prSet presAssocID="{1D56B4F8-DF2F-4952-A321-E33142C9BCF0}" presName="extraNode" presStyleLbl="node1" presStyleIdx="0" presStyleCnt="4"/>
      <dgm:spPr/>
    </dgm:pt>
    <dgm:pt modelId="{4D27E43D-4B2A-448A-8C3E-08A8588776CF}" type="pres">
      <dgm:prSet presAssocID="{1D56B4F8-DF2F-4952-A321-E33142C9BCF0}" presName="dstNode" presStyleLbl="node1" presStyleIdx="0" presStyleCnt="4"/>
      <dgm:spPr/>
    </dgm:pt>
    <dgm:pt modelId="{BA7408C8-EB27-45E6-8396-04D39353A606}" type="pres">
      <dgm:prSet presAssocID="{3BDD7D3D-50C9-4E66-8CD4-09FAE5702170}" presName="text_1" presStyleLbl="node1" presStyleIdx="0" presStyleCnt="4">
        <dgm:presLayoutVars>
          <dgm:bulletEnabled val="1"/>
        </dgm:presLayoutVars>
      </dgm:prSet>
      <dgm:spPr/>
    </dgm:pt>
    <dgm:pt modelId="{FF2704A1-7949-48F4-97CC-43C15CC3D70D}" type="pres">
      <dgm:prSet presAssocID="{3BDD7D3D-50C9-4E66-8CD4-09FAE5702170}" presName="accent_1" presStyleCnt="0"/>
      <dgm:spPr/>
    </dgm:pt>
    <dgm:pt modelId="{423A4254-8ACD-4FFF-A075-AA83FC907CBE}" type="pres">
      <dgm:prSet presAssocID="{3BDD7D3D-50C9-4E66-8CD4-09FAE5702170}" presName="accentRepeatNode" presStyleLbl="solidFgAcc1" presStyleIdx="0" presStyleCnt="4"/>
      <dgm:spPr/>
    </dgm:pt>
    <dgm:pt modelId="{71CD159E-B567-483C-9212-756017FA26A9}" type="pres">
      <dgm:prSet presAssocID="{AE62204F-8647-428E-9689-A72D7506A453}" presName="text_2" presStyleLbl="node1" presStyleIdx="1" presStyleCnt="4">
        <dgm:presLayoutVars>
          <dgm:bulletEnabled val="1"/>
        </dgm:presLayoutVars>
      </dgm:prSet>
      <dgm:spPr/>
    </dgm:pt>
    <dgm:pt modelId="{E011D761-CEF2-445F-89DD-F2B320B2B878}" type="pres">
      <dgm:prSet presAssocID="{AE62204F-8647-428E-9689-A72D7506A453}" presName="accent_2" presStyleCnt="0"/>
      <dgm:spPr/>
    </dgm:pt>
    <dgm:pt modelId="{8C771C9F-C0DE-4363-BEC0-0236352CB4A5}" type="pres">
      <dgm:prSet presAssocID="{AE62204F-8647-428E-9689-A72D7506A453}" presName="accentRepeatNode" presStyleLbl="solidFgAcc1" presStyleIdx="1" presStyleCnt="4"/>
      <dgm:spPr/>
    </dgm:pt>
    <dgm:pt modelId="{D874DAE3-F0A4-482A-A3A5-82C10DED18BF}" type="pres">
      <dgm:prSet presAssocID="{FE59AF61-EA84-41C3-A7DF-74771B908AA8}" presName="text_3" presStyleLbl="node1" presStyleIdx="2" presStyleCnt="4">
        <dgm:presLayoutVars>
          <dgm:bulletEnabled val="1"/>
        </dgm:presLayoutVars>
      </dgm:prSet>
      <dgm:spPr/>
    </dgm:pt>
    <dgm:pt modelId="{875ECD1F-169E-4D68-BF60-B6C5DE0FC76A}" type="pres">
      <dgm:prSet presAssocID="{FE59AF61-EA84-41C3-A7DF-74771B908AA8}" presName="accent_3" presStyleCnt="0"/>
      <dgm:spPr/>
    </dgm:pt>
    <dgm:pt modelId="{5CBC281A-B99E-49E3-9561-D5FE1830573E}" type="pres">
      <dgm:prSet presAssocID="{FE59AF61-EA84-41C3-A7DF-74771B908AA8}" presName="accentRepeatNode" presStyleLbl="solidFgAcc1" presStyleIdx="2" presStyleCnt="4"/>
      <dgm:spPr/>
    </dgm:pt>
    <dgm:pt modelId="{D28ECE89-5BD5-46DE-AEA9-383FBA2C9009}" type="pres">
      <dgm:prSet presAssocID="{303EEEDD-361F-4ED4-9844-45BC56A7E706}" presName="text_4" presStyleLbl="node1" presStyleIdx="3" presStyleCnt="4">
        <dgm:presLayoutVars>
          <dgm:bulletEnabled val="1"/>
        </dgm:presLayoutVars>
      </dgm:prSet>
      <dgm:spPr/>
    </dgm:pt>
    <dgm:pt modelId="{1B7A2884-5072-4A87-998F-0AFD783E201F}" type="pres">
      <dgm:prSet presAssocID="{303EEEDD-361F-4ED4-9844-45BC56A7E706}" presName="accent_4" presStyleCnt="0"/>
      <dgm:spPr/>
    </dgm:pt>
    <dgm:pt modelId="{ADB4D6C3-A0DB-409D-813C-AA085B97D6BE}" type="pres">
      <dgm:prSet presAssocID="{303EEEDD-361F-4ED4-9844-45BC56A7E706}" presName="accentRepeatNode" presStyleLbl="solidFgAcc1" presStyleIdx="3" presStyleCnt="4"/>
      <dgm:spPr/>
    </dgm:pt>
  </dgm:ptLst>
  <dgm:cxnLst>
    <dgm:cxn modelId="{EBF98C04-DEB6-4F56-B52C-0D48B2438E65}" srcId="{1D56B4F8-DF2F-4952-A321-E33142C9BCF0}" destId="{303EEEDD-361F-4ED4-9844-45BC56A7E706}" srcOrd="3" destOrd="0" parTransId="{31186B7C-888C-4C46-8930-FE3FBB645DC9}" sibTransId="{64914170-5C1F-4D5C-B94D-A9DF230BCFD6}"/>
    <dgm:cxn modelId="{6EA0A00E-CEDE-4B6B-9194-6518308DD87F}" type="presOf" srcId="{303EEEDD-361F-4ED4-9844-45BC56A7E706}" destId="{D28ECE89-5BD5-46DE-AEA9-383FBA2C9009}" srcOrd="0" destOrd="0" presId="urn:microsoft.com/office/officeart/2008/layout/VerticalCurvedList"/>
    <dgm:cxn modelId="{DE4C2C11-CC01-4B05-BDFE-0FB355CC7724}" type="presOf" srcId="{FE59AF61-EA84-41C3-A7DF-74771B908AA8}" destId="{D874DAE3-F0A4-482A-A3A5-82C10DED18BF}" srcOrd="0" destOrd="0" presId="urn:microsoft.com/office/officeart/2008/layout/VerticalCurvedList"/>
    <dgm:cxn modelId="{599EB914-7405-4E02-9DA4-8441E44F9784}" type="presOf" srcId="{AE62204F-8647-428E-9689-A72D7506A453}" destId="{71CD159E-B567-483C-9212-756017FA26A9}" srcOrd="0" destOrd="0" presId="urn:microsoft.com/office/officeart/2008/layout/VerticalCurvedList"/>
    <dgm:cxn modelId="{FD3F3251-6CB6-478F-AA42-B5F76687A4AC}" type="presOf" srcId="{56EA883A-2EBD-4F1A-AC96-6CC0958BA262}" destId="{D6E089A8-98A3-4405-8844-C5006F968FC3}" srcOrd="0" destOrd="0" presId="urn:microsoft.com/office/officeart/2008/layout/VerticalCurvedList"/>
    <dgm:cxn modelId="{5EC67F73-A230-4583-B5EC-60B0170310CD}" type="presOf" srcId="{3BDD7D3D-50C9-4E66-8CD4-09FAE5702170}" destId="{BA7408C8-EB27-45E6-8396-04D39353A606}" srcOrd="0" destOrd="0" presId="urn:microsoft.com/office/officeart/2008/layout/VerticalCurvedList"/>
    <dgm:cxn modelId="{7AE02F7A-57D3-449B-80A7-FDEBAAF56903}" srcId="{1D56B4F8-DF2F-4952-A321-E33142C9BCF0}" destId="{3BDD7D3D-50C9-4E66-8CD4-09FAE5702170}" srcOrd="0" destOrd="0" parTransId="{60251F90-DD0E-4137-BC25-DDCE309F9562}" sibTransId="{56EA883A-2EBD-4F1A-AC96-6CC0958BA262}"/>
    <dgm:cxn modelId="{3A98A194-616E-4FA2-9F3A-89E2969948C9}" type="presOf" srcId="{1D56B4F8-DF2F-4952-A321-E33142C9BCF0}" destId="{4D395620-7305-429E-805D-EC44F8957744}" srcOrd="0" destOrd="0" presId="urn:microsoft.com/office/officeart/2008/layout/VerticalCurvedList"/>
    <dgm:cxn modelId="{534CC9A2-AD04-48A7-A550-45F22C44757A}" srcId="{1D56B4F8-DF2F-4952-A321-E33142C9BCF0}" destId="{FE59AF61-EA84-41C3-A7DF-74771B908AA8}" srcOrd="2" destOrd="0" parTransId="{308601E0-F370-43E3-8A03-011CC58A46B1}" sibTransId="{55E62608-B0D2-4111-AC5A-DB873B9DA6D1}"/>
    <dgm:cxn modelId="{06592CDA-3151-48EA-8BE0-7214FFAD0F5A}" srcId="{1D56B4F8-DF2F-4952-A321-E33142C9BCF0}" destId="{AE62204F-8647-428E-9689-A72D7506A453}" srcOrd="1" destOrd="0" parTransId="{B84B2B48-56F0-4444-865A-99666BCA08D4}" sibTransId="{9A3E9E5D-4000-4D7E-A76D-19C3F8F35018}"/>
    <dgm:cxn modelId="{DAB4F529-858A-4686-8C65-F800237FB427}" type="presParOf" srcId="{4D395620-7305-429E-805D-EC44F8957744}" destId="{BED7622D-6D63-4881-B056-CEAD28534B3C}" srcOrd="0" destOrd="0" presId="urn:microsoft.com/office/officeart/2008/layout/VerticalCurvedList"/>
    <dgm:cxn modelId="{735BDCD4-5143-4E18-9A68-50D9BA286C0C}" type="presParOf" srcId="{BED7622D-6D63-4881-B056-CEAD28534B3C}" destId="{8073ED1C-E762-4564-AE6E-961144630F20}" srcOrd="0" destOrd="0" presId="urn:microsoft.com/office/officeart/2008/layout/VerticalCurvedList"/>
    <dgm:cxn modelId="{3F046605-A4F8-4D48-90E1-10208284A89B}" type="presParOf" srcId="{8073ED1C-E762-4564-AE6E-961144630F20}" destId="{E530B961-D7FA-4408-ADCD-584D809BA872}" srcOrd="0" destOrd="0" presId="urn:microsoft.com/office/officeart/2008/layout/VerticalCurvedList"/>
    <dgm:cxn modelId="{0FBD7B6E-D493-401C-A254-676E715657D5}" type="presParOf" srcId="{8073ED1C-E762-4564-AE6E-961144630F20}" destId="{D6E089A8-98A3-4405-8844-C5006F968FC3}" srcOrd="1" destOrd="0" presId="urn:microsoft.com/office/officeart/2008/layout/VerticalCurvedList"/>
    <dgm:cxn modelId="{E776B523-5D04-4D80-8AAE-9149113821B2}" type="presParOf" srcId="{8073ED1C-E762-4564-AE6E-961144630F20}" destId="{0C7F0F3B-FC76-4D2D-ABE4-0C2ED79F5C53}" srcOrd="2" destOrd="0" presId="urn:microsoft.com/office/officeart/2008/layout/VerticalCurvedList"/>
    <dgm:cxn modelId="{8D3E436D-996E-4490-AB62-F7EA8E290F62}" type="presParOf" srcId="{8073ED1C-E762-4564-AE6E-961144630F20}" destId="{4D27E43D-4B2A-448A-8C3E-08A8588776CF}" srcOrd="3" destOrd="0" presId="urn:microsoft.com/office/officeart/2008/layout/VerticalCurvedList"/>
    <dgm:cxn modelId="{AC547EC7-1C00-4404-AAC1-62103CAEB183}" type="presParOf" srcId="{BED7622D-6D63-4881-B056-CEAD28534B3C}" destId="{BA7408C8-EB27-45E6-8396-04D39353A606}" srcOrd="1" destOrd="0" presId="urn:microsoft.com/office/officeart/2008/layout/VerticalCurvedList"/>
    <dgm:cxn modelId="{7B588C25-948F-497A-AA9B-D8912367745A}" type="presParOf" srcId="{BED7622D-6D63-4881-B056-CEAD28534B3C}" destId="{FF2704A1-7949-48F4-97CC-43C15CC3D70D}" srcOrd="2" destOrd="0" presId="urn:microsoft.com/office/officeart/2008/layout/VerticalCurvedList"/>
    <dgm:cxn modelId="{F16458A3-C5F3-4465-9C8F-8B1AA5BA8140}" type="presParOf" srcId="{FF2704A1-7949-48F4-97CC-43C15CC3D70D}" destId="{423A4254-8ACD-4FFF-A075-AA83FC907CBE}" srcOrd="0" destOrd="0" presId="urn:microsoft.com/office/officeart/2008/layout/VerticalCurvedList"/>
    <dgm:cxn modelId="{05CA37E1-DC42-46B2-93DD-A8268F47DE95}" type="presParOf" srcId="{BED7622D-6D63-4881-B056-CEAD28534B3C}" destId="{71CD159E-B567-483C-9212-756017FA26A9}" srcOrd="3" destOrd="0" presId="urn:microsoft.com/office/officeart/2008/layout/VerticalCurvedList"/>
    <dgm:cxn modelId="{AB28EB88-EC86-4450-B174-96F4C05AD97F}" type="presParOf" srcId="{BED7622D-6D63-4881-B056-CEAD28534B3C}" destId="{E011D761-CEF2-445F-89DD-F2B320B2B878}" srcOrd="4" destOrd="0" presId="urn:microsoft.com/office/officeart/2008/layout/VerticalCurvedList"/>
    <dgm:cxn modelId="{EF80C79A-76C4-45CD-ACD9-0756D259CA11}" type="presParOf" srcId="{E011D761-CEF2-445F-89DD-F2B320B2B878}" destId="{8C771C9F-C0DE-4363-BEC0-0236352CB4A5}" srcOrd="0" destOrd="0" presId="urn:microsoft.com/office/officeart/2008/layout/VerticalCurvedList"/>
    <dgm:cxn modelId="{F8A171CC-A5B6-473B-89E7-64BCB2E5126E}" type="presParOf" srcId="{BED7622D-6D63-4881-B056-CEAD28534B3C}" destId="{D874DAE3-F0A4-482A-A3A5-82C10DED18BF}" srcOrd="5" destOrd="0" presId="urn:microsoft.com/office/officeart/2008/layout/VerticalCurvedList"/>
    <dgm:cxn modelId="{6762DEE5-C578-415A-BB67-BED74DCD7674}" type="presParOf" srcId="{BED7622D-6D63-4881-B056-CEAD28534B3C}" destId="{875ECD1F-169E-4D68-BF60-B6C5DE0FC76A}" srcOrd="6" destOrd="0" presId="urn:microsoft.com/office/officeart/2008/layout/VerticalCurvedList"/>
    <dgm:cxn modelId="{6E4FC3F6-E712-446E-8F54-914C97525670}" type="presParOf" srcId="{875ECD1F-169E-4D68-BF60-B6C5DE0FC76A}" destId="{5CBC281A-B99E-49E3-9561-D5FE1830573E}" srcOrd="0" destOrd="0" presId="urn:microsoft.com/office/officeart/2008/layout/VerticalCurvedList"/>
    <dgm:cxn modelId="{F57641B6-A84F-49ED-BC9E-CC05EA80E613}" type="presParOf" srcId="{BED7622D-6D63-4881-B056-CEAD28534B3C}" destId="{D28ECE89-5BD5-46DE-AEA9-383FBA2C9009}" srcOrd="7" destOrd="0" presId="urn:microsoft.com/office/officeart/2008/layout/VerticalCurvedList"/>
    <dgm:cxn modelId="{E1E207DA-7A84-4DF0-897A-C04D2387E9F3}" type="presParOf" srcId="{BED7622D-6D63-4881-B056-CEAD28534B3C}" destId="{1B7A2884-5072-4A87-998F-0AFD783E201F}" srcOrd="8" destOrd="0" presId="urn:microsoft.com/office/officeart/2008/layout/VerticalCurvedList"/>
    <dgm:cxn modelId="{80748576-4879-42A4-9459-959387E5AFB0}" type="presParOf" srcId="{1B7A2884-5072-4A87-998F-0AFD783E201F}" destId="{ADB4D6C3-A0DB-409D-813C-AA085B97D6B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378742-15E7-4EAF-8414-F099F48C084A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1CA04EEF-8516-453D-8B11-7273D7EB3121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2200" b="0" dirty="0">
              <a:solidFill>
                <a:schemeClr val="bg1"/>
              </a:solidFill>
            </a:rPr>
            <a:t>How are the people informed about the infection control policies and procedures?</a:t>
          </a:r>
          <a:endParaRPr lang="en-PH" sz="2200" b="0" dirty="0">
            <a:solidFill>
              <a:schemeClr val="bg1"/>
            </a:solidFill>
          </a:endParaRPr>
        </a:p>
      </dgm:t>
    </dgm:pt>
    <dgm:pt modelId="{F568173D-1CA5-43A7-95D7-1D22F234FB75}" type="parTrans" cxnId="{1E8124A5-39E6-4EFD-AB0C-21E8EACA3ACC}">
      <dgm:prSet/>
      <dgm:spPr/>
      <dgm:t>
        <a:bodyPr/>
        <a:lstStyle/>
        <a:p>
          <a:endParaRPr lang="en-PH" sz="2200"/>
        </a:p>
      </dgm:t>
    </dgm:pt>
    <dgm:pt modelId="{0DF979DF-DCB9-432B-8432-129FDCC90905}" type="sibTrans" cxnId="{1E8124A5-39E6-4EFD-AB0C-21E8EACA3ACC}">
      <dgm:prSet/>
      <dgm:spPr/>
      <dgm:t>
        <a:bodyPr/>
        <a:lstStyle/>
        <a:p>
          <a:endParaRPr lang="en-PH" sz="2200"/>
        </a:p>
      </dgm:t>
    </dgm:pt>
    <dgm:pt modelId="{3F2BEA13-7528-41E5-B628-56AB3BEC4A89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2200" b="0" dirty="0">
              <a:solidFill>
                <a:schemeClr val="bg1"/>
              </a:solidFill>
            </a:rPr>
            <a:t>How are the infection control policies and procedures enforced?</a:t>
          </a:r>
          <a:endParaRPr lang="en-PH" sz="2200" b="0" dirty="0">
            <a:solidFill>
              <a:schemeClr val="bg1"/>
            </a:solidFill>
          </a:endParaRPr>
        </a:p>
      </dgm:t>
    </dgm:pt>
    <dgm:pt modelId="{27A371FA-9614-433F-9D75-DF2345268CD9}" type="parTrans" cxnId="{3541CDFB-F0BB-40EF-A7C4-EAE3A889F18D}">
      <dgm:prSet/>
      <dgm:spPr/>
      <dgm:t>
        <a:bodyPr/>
        <a:lstStyle/>
        <a:p>
          <a:endParaRPr lang="en-PH" sz="2200"/>
        </a:p>
      </dgm:t>
    </dgm:pt>
    <dgm:pt modelId="{D62B88DB-DDFF-4FC8-A36B-32A7AE90B4B9}" type="sibTrans" cxnId="{3541CDFB-F0BB-40EF-A7C4-EAE3A889F18D}">
      <dgm:prSet/>
      <dgm:spPr/>
      <dgm:t>
        <a:bodyPr/>
        <a:lstStyle/>
        <a:p>
          <a:endParaRPr lang="en-PH" sz="2200"/>
        </a:p>
      </dgm:t>
    </dgm:pt>
    <dgm:pt modelId="{7DE21C38-B94A-4C69-8CC7-24E0A314FC48}" type="pres">
      <dgm:prSet presAssocID="{86378742-15E7-4EAF-8414-F099F48C084A}" presName="linear" presStyleCnt="0">
        <dgm:presLayoutVars>
          <dgm:dir/>
          <dgm:animLvl val="lvl"/>
          <dgm:resizeHandles val="exact"/>
        </dgm:presLayoutVars>
      </dgm:prSet>
      <dgm:spPr/>
    </dgm:pt>
    <dgm:pt modelId="{9802F5AB-77E1-44DB-A7F3-AC569EDC809E}" type="pres">
      <dgm:prSet presAssocID="{1CA04EEF-8516-453D-8B11-7273D7EB3121}" presName="parentLin" presStyleCnt="0"/>
      <dgm:spPr/>
    </dgm:pt>
    <dgm:pt modelId="{B918FC92-F04A-4C6B-AF85-8ECE6E261FC5}" type="pres">
      <dgm:prSet presAssocID="{1CA04EEF-8516-453D-8B11-7273D7EB3121}" presName="parentLeftMargin" presStyleLbl="node1" presStyleIdx="0" presStyleCnt="2"/>
      <dgm:spPr/>
    </dgm:pt>
    <dgm:pt modelId="{E64B7ED4-3600-460E-8400-7A0A98EED64D}" type="pres">
      <dgm:prSet presAssocID="{1CA04EEF-8516-453D-8B11-7273D7EB312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D769C17-7C8A-4126-AA1D-9E88303D2697}" type="pres">
      <dgm:prSet presAssocID="{1CA04EEF-8516-453D-8B11-7273D7EB3121}" presName="negativeSpace" presStyleCnt="0"/>
      <dgm:spPr/>
    </dgm:pt>
    <dgm:pt modelId="{065ACADF-D35C-4E2B-95A7-389E6D905839}" type="pres">
      <dgm:prSet presAssocID="{1CA04EEF-8516-453D-8B11-7273D7EB3121}" presName="childText" presStyleLbl="conFgAcc1" presStyleIdx="0" presStyleCnt="2">
        <dgm:presLayoutVars>
          <dgm:bulletEnabled val="1"/>
        </dgm:presLayoutVars>
      </dgm:prSet>
      <dgm:spPr/>
    </dgm:pt>
    <dgm:pt modelId="{90DA1765-8AA2-438B-A8AF-3B050737891F}" type="pres">
      <dgm:prSet presAssocID="{0DF979DF-DCB9-432B-8432-129FDCC90905}" presName="spaceBetweenRectangles" presStyleCnt="0"/>
      <dgm:spPr/>
    </dgm:pt>
    <dgm:pt modelId="{FB892C5E-2FFC-4F1C-BE1E-39F431903075}" type="pres">
      <dgm:prSet presAssocID="{3F2BEA13-7528-41E5-B628-56AB3BEC4A89}" presName="parentLin" presStyleCnt="0"/>
      <dgm:spPr/>
    </dgm:pt>
    <dgm:pt modelId="{ABAD1484-1B90-4958-8A5D-73B42DD281AF}" type="pres">
      <dgm:prSet presAssocID="{3F2BEA13-7528-41E5-B628-56AB3BEC4A89}" presName="parentLeftMargin" presStyleLbl="node1" presStyleIdx="0" presStyleCnt="2"/>
      <dgm:spPr/>
    </dgm:pt>
    <dgm:pt modelId="{C3A4FA87-0E04-43E4-BD02-A3CCA258B8DF}" type="pres">
      <dgm:prSet presAssocID="{3F2BEA13-7528-41E5-B628-56AB3BEC4A8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D36A8AD-026D-4C0E-B357-CB756B351B3D}" type="pres">
      <dgm:prSet presAssocID="{3F2BEA13-7528-41E5-B628-56AB3BEC4A89}" presName="negativeSpace" presStyleCnt="0"/>
      <dgm:spPr/>
    </dgm:pt>
    <dgm:pt modelId="{2713E094-94A2-4602-A83A-8F8AA1A0603E}" type="pres">
      <dgm:prSet presAssocID="{3F2BEA13-7528-41E5-B628-56AB3BEC4A89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977C435E-3089-4FB2-8244-FE3DA56ECDB4}" type="presOf" srcId="{86378742-15E7-4EAF-8414-F099F48C084A}" destId="{7DE21C38-B94A-4C69-8CC7-24E0A314FC48}" srcOrd="0" destOrd="0" presId="urn:microsoft.com/office/officeart/2005/8/layout/list1"/>
    <dgm:cxn modelId="{98375C5A-EA83-4FFC-8B57-4D7FCAABFBE4}" type="presOf" srcId="{3F2BEA13-7528-41E5-B628-56AB3BEC4A89}" destId="{C3A4FA87-0E04-43E4-BD02-A3CCA258B8DF}" srcOrd="1" destOrd="0" presId="urn:microsoft.com/office/officeart/2005/8/layout/list1"/>
    <dgm:cxn modelId="{9A3B0D89-9B94-4FC7-8116-2E7DED44247D}" type="presOf" srcId="{1CA04EEF-8516-453D-8B11-7273D7EB3121}" destId="{B918FC92-F04A-4C6B-AF85-8ECE6E261FC5}" srcOrd="0" destOrd="0" presId="urn:microsoft.com/office/officeart/2005/8/layout/list1"/>
    <dgm:cxn modelId="{1E8124A5-39E6-4EFD-AB0C-21E8EACA3ACC}" srcId="{86378742-15E7-4EAF-8414-F099F48C084A}" destId="{1CA04EEF-8516-453D-8B11-7273D7EB3121}" srcOrd="0" destOrd="0" parTransId="{F568173D-1CA5-43A7-95D7-1D22F234FB75}" sibTransId="{0DF979DF-DCB9-432B-8432-129FDCC90905}"/>
    <dgm:cxn modelId="{A7D13DB9-A10C-4F24-8051-9E55FEA040CC}" type="presOf" srcId="{1CA04EEF-8516-453D-8B11-7273D7EB3121}" destId="{E64B7ED4-3600-460E-8400-7A0A98EED64D}" srcOrd="1" destOrd="0" presId="urn:microsoft.com/office/officeart/2005/8/layout/list1"/>
    <dgm:cxn modelId="{15DBD5C3-8A8C-4580-9802-F4861074FD7A}" type="presOf" srcId="{3F2BEA13-7528-41E5-B628-56AB3BEC4A89}" destId="{ABAD1484-1B90-4958-8A5D-73B42DD281AF}" srcOrd="0" destOrd="0" presId="urn:microsoft.com/office/officeart/2005/8/layout/list1"/>
    <dgm:cxn modelId="{3541CDFB-F0BB-40EF-A7C4-EAE3A889F18D}" srcId="{86378742-15E7-4EAF-8414-F099F48C084A}" destId="{3F2BEA13-7528-41E5-B628-56AB3BEC4A89}" srcOrd="1" destOrd="0" parTransId="{27A371FA-9614-433F-9D75-DF2345268CD9}" sibTransId="{D62B88DB-DDFF-4FC8-A36B-32A7AE90B4B9}"/>
    <dgm:cxn modelId="{6E37DA0A-0A88-4B49-98DC-AA220A30ECCC}" type="presParOf" srcId="{7DE21C38-B94A-4C69-8CC7-24E0A314FC48}" destId="{9802F5AB-77E1-44DB-A7F3-AC569EDC809E}" srcOrd="0" destOrd="0" presId="urn:microsoft.com/office/officeart/2005/8/layout/list1"/>
    <dgm:cxn modelId="{5E76D9D0-3599-40EC-87D4-9FAB5214BE3F}" type="presParOf" srcId="{9802F5AB-77E1-44DB-A7F3-AC569EDC809E}" destId="{B918FC92-F04A-4C6B-AF85-8ECE6E261FC5}" srcOrd="0" destOrd="0" presId="urn:microsoft.com/office/officeart/2005/8/layout/list1"/>
    <dgm:cxn modelId="{A54486B2-44B3-47F8-980E-4099E7B128D3}" type="presParOf" srcId="{9802F5AB-77E1-44DB-A7F3-AC569EDC809E}" destId="{E64B7ED4-3600-460E-8400-7A0A98EED64D}" srcOrd="1" destOrd="0" presId="urn:microsoft.com/office/officeart/2005/8/layout/list1"/>
    <dgm:cxn modelId="{E6C97B02-7936-4E32-8E40-8F7FDE833D61}" type="presParOf" srcId="{7DE21C38-B94A-4C69-8CC7-24E0A314FC48}" destId="{ED769C17-7C8A-4126-AA1D-9E88303D2697}" srcOrd="1" destOrd="0" presId="urn:microsoft.com/office/officeart/2005/8/layout/list1"/>
    <dgm:cxn modelId="{CB99B56A-F861-4216-9504-E8D592D6F01F}" type="presParOf" srcId="{7DE21C38-B94A-4C69-8CC7-24E0A314FC48}" destId="{065ACADF-D35C-4E2B-95A7-389E6D905839}" srcOrd="2" destOrd="0" presId="urn:microsoft.com/office/officeart/2005/8/layout/list1"/>
    <dgm:cxn modelId="{02C52A23-4261-4E41-B320-C3300ABD1088}" type="presParOf" srcId="{7DE21C38-B94A-4C69-8CC7-24E0A314FC48}" destId="{90DA1765-8AA2-438B-A8AF-3B050737891F}" srcOrd="3" destOrd="0" presId="urn:microsoft.com/office/officeart/2005/8/layout/list1"/>
    <dgm:cxn modelId="{CD88CE79-986B-42E0-B8BF-2EDB47D719EC}" type="presParOf" srcId="{7DE21C38-B94A-4C69-8CC7-24E0A314FC48}" destId="{FB892C5E-2FFC-4F1C-BE1E-39F431903075}" srcOrd="4" destOrd="0" presId="urn:microsoft.com/office/officeart/2005/8/layout/list1"/>
    <dgm:cxn modelId="{761AE338-2783-43E8-8194-C284F7FA9EC3}" type="presParOf" srcId="{FB892C5E-2FFC-4F1C-BE1E-39F431903075}" destId="{ABAD1484-1B90-4958-8A5D-73B42DD281AF}" srcOrd="0" destOrd="0" presId="urn:microsoft.com/office/officeart/2005/8/layout/list1"/>
    <dgm:cxn modelId="{49BFB1A1-B90E-4833-AF87-C53B82443428}" type="presParOf" srcId="{FB892C5E-2FFC-4F1C-BE1E-39F431903075}" destId="{C3A4FA87-0E04-43E4-BD02-A3CCA258B8DF}" srcOrd="1" destOrd="0" presId="urn:microsoft.com/office/officeart/2005/8/layout/list1"/>
    <dgm:cxn modelId="{E2FEBE9D-7537-43EB-8044-050E118A64E9}" type="presParOf" srcId="{7DE21C38-B94A-4C69-8CC7-24E0A314FC48}" destId="{9D36A8AD-026D-4C0E-B357-CB756B351B3D}" srcOrd="5" destOrd="0" presId="urn:microsoft.com/office/officeart/2005/8/layout/list1"/>
    <dgm:cxn modelId="{F1F030D3-A69E-49C7-8000-FB98441ADBA2}" type="presParOf" srcId="{7DE21C38-B94A-4C69-8CC7-24E0A314FC48}" destId="{2713E094-94A2-4602-A83A-8F8AA1A0603E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110B912-550D-4013-B725-C2F311BBD82D}" type="doc">
      <dgm:prSet loTypeId="urn:microsoft.com/office/officeart/2005/8/layout/process4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F400B9B-FAF0-4C50-B051-D16A4BA9BA65}">
      <dgm:prSet phldrT="[Text]" custT="1"/>
      <dgm:spPr/>
      <dgm:t>
        <a:bodyPr/>
        <a:lstStyle/>
        <a:p>
          <a:pPr>
            <a:buClr>
              <a:srgbClr val="1C96D3"/>
            </a:buClr>
            <a:buFont typeface="+mj-lt"/>
            <a:buAutoNum type="arabicPeriod"/>
          </a:pPr>
          <a:r>
            <a:rPr lang="en-US" sz="2200" dirty="0"/>
            <a:t>Gather additional data</a:t>
          </a:r>
        </a:p>
      </dgm:t>
    </dgm:pt>
    <dgm:pt modelId="{05EBDB9B-4C7D-4D6B-A955-23BD570C29E5}" type="parTrans" cxnId="{B7BF33B6-EB7C-4E2E-A40D-4EEBE83F6724}">
      <dgm:prSet/>
      <dgm:spPr/>
      <dgm:t>
        <a:bodyPr/>
        <a:lstStyle/>
        <a:p>
          <a:endParaRPr lang="en-US" sz="2200"/>
        </a:p>
      </dgm:t>
    </dgm:pt>
    <dgm:pt modelId="{509D5A0B-B378-4C29-863F-D0DC36F90093}" type="sibTrans" cxnId="{B7BF33B6-EB7C-4E2E-A40D-4EEBE83F6724}">
      <dgm:prSet/>
      <dgm:spPr/>
      <dgm:t>
        <a:bodyPr/>
        <a:lstStyle/>
        <a:p>
          <a:endParaRPr lang="en-US" sz="2200"/>
        </a:p>
      </dgm:t>
    </dgm:pt>
    <dgm:pt modelId="{0060798C-CBE8-4629-B7A4-9511612EE159}">
      <dgm:prSet custT="1"/>
      <dgm:spPr/>
      <dgm:t>
        <a:bodyPr/>
        <a:lstStyle/>
        <a:p>
          <a:r>
            <a:rPr lang="en-US" sz="2200" dirty="0"/>
            <a:t>Implement IPC procedures relevant to cleaning and disinfection</a:t>
          </a:r>
        </a:p>
      </dgm:t>
    </dgm:pt>
    <dgm:pt modelId="{EC8F39B1-63E6-450E-81C1-2B34B82D4B57}" type="parTrans" cxnId="{B9795653-D65B-4393-B5B5-C0ECD8E022DF}">
      <dgm:prSet/>
      <dgm:spPr/>
      <dgm:t>
        <a:bodyPr/>
        <a:lstStyle/>
        <a:p>
          <a:endParaRPr lang="en-US" sz="2200"/>
        </a:p>
      </dgm:t>
    </dgm:pt>
    <dgm:pt modelId="{FFBAEA88-ADFA-4A0D-B14C-4825BB941880}" type="sibTrans" cxnId="{B9795653-D65B-4393-B5B5-C0ECD8E022DF}">
      <dgm:prSet/>
      <dgm:spPr/>
      <dgm:t>
        <a:bodyPr/>
        <a:lstStyle/>
        <a:p>
          <a:endParaRPr lang="en-US" sz="2200"/>
        </a:p>
      </dgm:t>
    </dgm:pt>
    <dgm:pt modelId="{8C4FDB20-DD0A-4AA2-A543-30FBF2B121B2}">
      <dgm:prSet custT="1"/>
      <dgm:spPr/>
      <dgm:t>
        <a:bodyPr/>
        <a:lstStyle/>
        <a:p>
          <a:r>
            <a:rPr lang="en-US" sz="2200" dirty="0"/>
            <a:t>Assess the condition of the people involved</a:t>
          </a:r>
        </a:p>
      </dgm:t>
    </dgm:pt>
    <dgm:pt modelId="{9672ABD2-9B99-48BB-ABB7-DE72029FDD46}" type="parTrans" cxnId="{ED8B6E62-FE1E-4D34-9449-DB3FEB68BDE7}">
      <dgm:prSet/>
      <dgm:spPr/>
      <dgm:t>
        <a:bodyPr/>
        <a:lstStyle/>
        <a:p>
          <a:endParaRPr lang="en-US" sz="2200"/>
        </a:p>
      </dgm:t>
    </dgm:pt>
    <dgm:pt modelId="{8CE66634-47F3-43C9-BA94-F2E7FFB543BB}" type="sibTrans" cxnId="{ED8B6E62-FE1E-4D34-9449-DB3FEB68BDE7}">
      <dgm:prSet/>
      <dgm:spPr/>
      <dgm:t>
        <a:bodyPr/>
        <a:lstStyle/>
        <a:p>
          <a:endParaRPr lang="en-US" sz="2200"/>
        </a:p>
      </dgm:t>
    </dgm:pt>
    <dgm:pt modelId="{01E58199-A2CB-4780-99C8-D56CF83C3B28}">
      <dgm:prSet custT="1"/>
      <dgm:spPr/>
      <dgm:t>
        <a:bodyPr/>
        <a:lstStyle/>
        <a:p>
          <a:r>
            <a:rPr lang="en-US" sz="2200" dirty="0"/>
            <a:t>Implement measures to prevent the occurrence of future breaches</a:t>
          </a:r>
          <a:endParaRPr lang="en-AU" sz="2200" dirty="0"/>
        </a:p>
      </dgm:t>
    </dgm:pt>
    <dgm:pt modelId="{FD658417-A373-44EA-9213-A6885D5FDCE7}" type="parTrans" cxnId="{41BDDA4A-A477-4613-9706-2DEDC807CAE5}">
      <dgm:prSet/>
      <dgm:spPr/>
      <dgm:t>
        <a:bodyPr/>
        <a:lstStyle/>
        <a:p>
          <a:endParaRPr lang="en-US" sz="2200"/>
        </a:p>
      </dgm:t>
    </dgm:pt>
    <dgm:pt modelId="{7DD0F11A-3903-430A-9612-B4AB0842AD7B}" type="sibTrans" cxnId="{41BDDA4A-A477-4613-9706-2DEDC807CAE5}">
      <dgm:prSet/>
      <dgm:spPr/>
      <dgm:t>
        <a:bodyPr/>
        <a:lstStyle/>
        <a:p>
          <a:endParaRPr lang="en-US" sz="2200"/>
        </a:p>
      </dgm:t>
    </dgm:pt>
    <dgm:pt modelId="{DFEA44B6-7D4B-4A37-B135-A7C15F883255}" type="pres">
      <dgm:prSet presAssocID="{6110B912-550D-4013-B725-C2F311BBD82D}" presName="Name0" presStyleCnt="0">
        <dgm:presLayoutVars>
          <dgm:dir/>
          <dgm:animLvl val="lvl"/>
          <dgm:resizeHandles val="exact"/>
        </dgm:presLayoutVars>
      </dgm:prSet>
      <dgm:spPr/>
    </dgm:pt>
    <dgm:pt modelId="{669668E7-9931-402B-934F-91F8A40D44FE}" type="pres">
      <dgm:prSet presAssocID="{01E58199-A2CB-4780-99C8-D56CF83C3B28}" presName="boxAndChildren" presStyleCnt="0"/>
      <dgm:spPr/>
    </dgm:pt>
    <dgm:pt modelId="{E8B16F65-5DA0-4878-862E-8BC3C7F8790A}" type="pres">
      <dgm:prSet presAssocID="{01E58199-A2CB-4780-99C8-D56CF83C3B28}" presName="parentTextBox" presStyleLbl="node1" presStyleIdx="0" presStyleCnt="4"/>
      <dgm:spPr/>
    </dgm:pt>
    <dgm:pt modelId="{EDA6065A-CB89-4967-8D01-A669707C73E2}" type="pres">
      <dgm:prSet presAssocID="{8CE66634-47F3-43C9-BA94-F2E7FFB543BB}" presName="sp" presStyleCnt="0"/>
      <dgm:spPr/>
    </dgm:pt>
    <dgm:pt modelId="{A30195CA-26D1-4E8E-90A5-3C1766E3C26A}" type="pres">
      <dgm:prSet presAssocID="{8C4FDB20-DD0A-4AA2-A543-30FBF2B121B2}" presName="arrowAndChildren" presStyleCnt="0"/>
      <dgm:spPr/>
    </dgm:pt>
    <dgm:pt modelId="{A3173538-F9BB-4FF5-AD3F-77063E191EBE}" type="pres">
      <dgm:prSet presAssocID="{8C4FDB20-DD0A-4AA2-A543-30FBF2B121B2}" presName="parentTextArrow" presStyleLbl="node1" presStyleIdx="1" presStyleCnt="4"/>
      <dgm:spPr/>
    </dgm:pt>
    <dgm:pt modelId="{517EA489-56AC-435C-AC57-0AEC83E029E5}" type="pres">
      <dgm:prSet presAssocID="{FFBAEA88-ADFA-4A0D-B14C-4825BB941880}" presName="sp" presStyleCnt="0"/>
      <dgm:spPr/>
    </dgm:pt>
    <dgm:pt modelId="{2C64C644-E1F5-41B8-8995-D1CCD6552A41}" type="pres">
      <dgm:prSet presAssocID="{0060798C-CBE8-4629-B7A4-9511612EE159}" presName="arrowAndChildren" presStyleCnt="0"/>
      <dgm:spPr/>
    </dgm:pt>
    <dgm:pt modelId="{6040518E-2CB6-47B9-83FD-3BEE45103CE1}" type="pres">
      <dgm:prSet presAssocID="{0060798C-CBE8-4629-B7A4-9511612EE159}" presName="parentTextArrow" presStyleLbl="node1" presStyleIdx="2" presStyleCnt="4"/>
      <dgm:spPr/>
    </dgm:pt>
    <dgm:pt modelId="{41E9638B-5A57-43F7-B638-3A65B1B29DD6}" type="pres">
      <dgm:prSet presAssocID="{509D5A0B-B378-4C29-863F-D0DC36F90093}" presName="sp" presStyleCnt="0"/>
      <dgm:spPr/>
    </dgm:pt>
    <dgm:pt modelId="{EB8A2EAA-23A6-4687-9F2E-F7C5B6D7D110}" type="pres">
      <dgm:prSet presAssocID="{FF400B9B-FAF0-4C50-B051-D16A4BA9BA65}" presName="arrowAndChildren" presStyleCnt="0"/>
      <dgm:spPr/>
    </dgm:pt>
    <dgm:pt modelId="{6AEA08D7-1CF3-41EB-8F58-2FC222954C1A}" type="pres">
      <dgm:prSet presAssocID="{FF400B9B-FAF0-4C50-B051-D16A4BA9BA65}" presName="parentTextArrow" presStyleLbl="node1" presStyleIdx="3" presStyleCnt="4"/>
      <dgm:spPr/>
    </dgm:pt>
  </dgm:ptLst>
  <dgm:cxnLst>
    <dgm:cxn modelId="{AC192D13-F689-447C-AA2C-1CDF32F4A1EF}" type="presOf" srcId="{0060798C-CBE8-4629-B7A4-9511612EE159}" destId="{6040518E-2CB6-47B9-83FD-3BEE45103CE1}" srcOrd="0" destOrd="0" presId="urn:microsoft.com/office/officeart/2005/8/layout/process4"/>
    <dgm:cxn modelId="{ED8B6E62-FE1E-4D34-9449-DB3FEB68BDE7}" srcId="{6110B912-550D-4013-B725-C2F311BBD82D}" destId="{8C4FDB20-DD0A-4AA2-A543-30FBF2B121B2}" srcOrd="2" destOrd="0" parTransId="{9672ABD2-9B99-48BB-ABB7-DE72029FDD46}" sibTransId="{8CE66634-47F3-43C9-BA94-F2E7FFB543BB}"/>
    <dgm:cxn modelId="{41BDDA4A-A477-4613-9706-2DEDC807CAE5}" srcId="{6110B912-550D-4013-B725-C2F311BBD82D}" destId="{01E58199-A2CB-4780-99C8-D56CF83C3B28}" srcOrd="3" destOrd="0" parTransId="{FD658417-A373-44EA-9213-A6885D5FDCE7}" sibTransId="{7DD0F11A-3903-430A-9612-B4AB0842AD7B}"/>
    <dgm:cxn modelId="{B9795653-D65B-4393-B5B5-C0ECD8E022DF}" srcId="{6110B912-550D-4013-B725-C2F311BBD82D}" destId="{0060798C-CBE8-4629-B7A4-9511612EE159}" srcOrd="1" destOrd="0" parTransId="{EC8F39B1-63E6-450E-81C1-2B34B82D4B57}" sibTransId="{FFBAEA88-ADFA-4A0D-B14C-4825BB941880}"/>
    <dgm:cxn modelId="{FC0F7554-E3A6-4E09-B90F-7AB6F0B7D14A}" type="presOf" srcId="{8C4FDB20-DD0A-4AA2-A543-30FBF2B121B2}" destId="{A3173538-F9BB-4FF5-AD3F-77063E191EBE}" srcOrd="0" destOrd="0" presId="urn:microsoft.com/office/officeart/2005/8/layout/process4"/>
    <dgm:cxn modelId="{B7BF33B6-EB7C-4E2E-A40D-4EEBE83F6724}" srcId="{6110B912-550D-4013-B725-C2F311BBD82D}" destId="{FF400B9B-FAF0-4C50-B051-D16A4BA9BA65}" srcOrd="0" destOrd="0" parTransId="{05EBDB9B-4C7D-4D6B-A955-23BD570C29E5}" sibTransId="{509D5A0B-B378-4C29-863F-D0DC36F90093}"/>
    <dgm:cxn modelId="{66816BCC-8DCB-459D-9975-1F22E4863BFF}" type="presOf" srcId="{6110B912-550D-4013-B725-C2F311BBD82D}" destId="{DFEA44B6-7D4B-4A37-B135-A7C15F883255}" srcOrd="0" destOrd="0" presId="urn:microsoft.com/office/officeart/2005/8/layout/process4"/>
    <dgm:cxn modelId="{E83CD1DB-76FF-49BC-B21B-8D7DDDC36770}" type="presOf" srcId="{01E58199-A2CB-4780-99C8-D56CF83C3B28}" destId="{E8B16F65-5DA0-4878-862E-8BC3C7F8790A}" srcOrd="0" destOrd="0" presId="urn:microsoft.com/office/officeart/2005/8/layout/process4"/>
    <dgm:cxn modelId="{0F3614FD-1FFD-423C-8A75-90C6BB131F47}" type="presOf" srcId="{FF400B9B-FAF0-4C50-B051-D16A4BA9BA65}" destId="{6AEA08D7-1CF3-41EB-8F58-2FC222954C1A}" srcOrd="0" destOrd="0" presId="urn:microsoft.com/office/officeart/2005/8/layout/process4"/>
    <dgm:cxn modelId="{F8949C90-A47C-4B74-A3A9-5EAD0D398CAC}" type="presParOf" srcId="{DFEA44B6-7D4B-4A37-B135-A7C15F883255}" destId="{669668E7-9931-402B-934F-91F8A40D44FE}" srcOrd="0" destOrd="0" presId="urn:microsoft.com/office/officeart/2005/8/layout/process4"/>
    <dgm:cxn modelId="{4C34A150-524F-4B4A-9B91-56BD85AC4D85}" type="presParOf" srcId="{669668E7-9931-402B-934F-91F8A40D44FE}" destId="{E8B16F65-5DA0-4878-862E-8BC3C7F8790A}" srcOrd="0" destOrd="0" presId="urn:microsoft.com/office/officeart/2005/8/layout/process4"/>
    <dgm:cxn modelId="{A3288BCF-1A84-4527-A2EA-C14F9C944B18}" type="presParOf" srcId="{DFEA44B6-7D4B-4A37-B135-A7C15F883255}" destId="{EDA6065A-CB89-4967-8D01-A669707C73E2}" srcOrd="1" destOrd="0" presId="urn:microsoft.com/office/officeart/2005/8/layout/process4"/>
    <dgm:cxn modelId="{1E7B3957-DEA6-4930-AC36-40E20F349B98}" type="presParOf" srcId="{DFEA44B6-7D4B-4A37-B135-A7C15F883255}" destId="{A30195CA-26D1-4E8E-90A5-3C1766E3C26A}" srcOrd="2" destOrd="0" presId="urn:microsoft.com/office/officeart/2005/8/layout/process4"/>
    <dgm:cxn modelId="{04377A27-D16E-4E0C-9EFC-0803EBD8F21E}" type="presParOf" srcId="{A30195CA-26D1-4E8E-90A5-3C1766E3C26A}" destId="{A3173538-F9BB-4FF5-AD3F-77063E191EBE}" srcOrd="0" destOrd="0" presId="urn:microsoft.com/office/officeart/2005/8/layout/process4"/>
    <dgm:cxn modelId="{3830081A-9075-43D1-9FE9-A559C5A3C468}" type="presParOf" srcId="{DFEA44B6-7D4B-4A37-B135-A7C15F883255}" destId="{517EA489-56AC-435C-AC57-0AEC83E029E5}" srcOrd="3" destOrd="0" presId="urn:microsoft.com/office/officeart/2005/8/layout/process4"/>
    <dgm:cxn modelId="{72DD44B1-FF86-4306-A390-922F3BBA5A03}" type="presParOf" srcId="{DFEA44B6-7D4B-4A37-B135-A7C15F883255}" destId="{2C64C644-E1F5-41B8-8995-D1CCD6552A41}" srcOrd="4" destOrd="0" presId="urn:microsoft.com/office/officeart/2005/8/layout/process4"/>
    <dgm:cxn modelId="{D42C4ED8-442A-4381-8821-69519B9CD6B4}" type="presParOf" srcId="{2C64C644-E1F5-41B8-8995-D1CCD6552A41}" destId="{6040518E-2CB6-47B9-83FD-3BEE45103CE1}" srcOrd="0" destOrd="0" presId="urn:microsoft.com/office/officeart/2005/8/layout/process4"/>
    <dgm:cxn modelId="{D12A7BC2-9DB4-4E95-915D-CC1EE52B374D}" type="presParOf" srcId="{DFEA44B6-7D4B-4A37-B135-A7C15F883255}" destId="{41E9638B-5A57-43F7-B638-3A65B1B29DD6}" srcOrd="5" destOrd="0" presId="urn:microsoft.com/office/officeart/2005/8/layout/process4"/>
    <dgm:cxn modelId="{FB331A1E-2BED-4FE7-BFE7-49F1132563F6}" type="presParOf" srcId="{DFEA44B6-7D4B-4A37-B135-A7C15F883255}" destId="{EB8A2EAA-23A6-4687-9F2E-F7C5B6D7D110}" srcOrd="6" destOrd="0" presId="urn:microsoft.com/office/officeart/2005/8/layout/process4"/>
    <dgm:cxn modelId="{87A8C3E6-C7C4-403F-8546-0F803EE29F91}" type="presParOf" srcId="{EB8A2EAA-23A6-4687-9F2E-F7C5B6D7D110}" destId="{6AEA08D7-1CF3-41EB-8F58-2FC222954C1A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9D8D88B-25ED-4639-83D1-850103AEE6F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D6E93CB8-D46A-4948-A18C-0927DE9CC4E6}">
      <dgm:prSet phldrT="[Text]" custT="1"/>
      <dgm:spPr/>
      <dgm:t>
        <a:bodyPr/>
        <a:lstStyle/>
        <a:p>
          <a:r>
            <a:rPr lang="en-AU" sz="2200" dirty="0"/>
            <a:t>Infection control professionals</a:t>
          </a:r>
        </a:p>
      </dgm:t>
    </dgm:pt>
    <dgm:pt modelId="{C0FC562B-D6BB-47C4-8143-228A89D31D77}" type="parTrans" cxnId="{4873EF6B-B6EA-4F81-A1D0-449312988D93}">
      <dgm:prSet/>
      <dgm:spPr/>
      <dgm:t>
        <a:bodyPr/>
        <a:lstStyle/>
        <a:p>
          <a:endParaRPr lang="en-AU" sz="2200"/>
        </a:p>
      </dgm:t>
    </dgm:pt>
    <dgm:pt modelId="{A5E331B0-F49B-4C89-B97B-73429AA91F77}" type="sibTrans" cxnId="{4873EF6B-B6EA-4F81-A1D0-449312988D93}">
      <dgm:prSet/>
      <dgm:spPr/>
      <dgm:t>
        <a:bodyPr/>
        <a:lstStyle/>
        <a:p>
          <a:endParaRPr lang="en-AU" sz="2200"/>
        </a:p>
      </dgm:t>
    </dgm:pt>
    <dgm:pt modelId="{4BE8C454-7A09-4EDE-8C27-7B5D62A236DE}">
      <dgm:prSet phldrT="[Text]" custT="1"/>
      <dgm:spPr/>
      <dgm:t>
        <a:bodyPr/>
        <a:lstStyle/>
        <a:p>
          <a:r>
            <a:rPr lang="en-AU" sz="2200" dirty="0"/>
            <a:t>Risk management</a:t>
          </a:r>
        </a:p>
      </dgm:t>
    </dgm:pt>
    <dgm:pt modelId="{846C5240-7376-4768-8F6F-465EEB94A807}" type="parTrans" cxnId="{63572BD1-B17D-4CB3-B77E-CB3826B29504}">
      <dgm:prSet/>
      <dgm:spPr/>
      <dgm:t>
        <a:bodyPr/>
        <a:lstStyle/>
        <a:p>
          <a:endParaRPr lang="en-AU" sz="2200"/>
        </a:p>
      </dgm:t>
    </dgm:pt>
    <dgm:pt modelId="{06BB81C6-BA19-4763-87BA-49FBBA3BE318}" type="sibTrans" cxnId="{63572BD1-B17D-4CB3-B77E-CB3826B29504}">
      <dgm:prSet/>
      <dgm:spPr/>
      <dgm:t>
        <a:bodyPr/>
        <a:lstStyle/>
        <a:p>
          <a:endParaRPr lang="en-AU" sz="2200"/>
        </a:p>
      </dgm:t>
    </dgm:pt>
    <dgm:pt modelId="{C302912D-FFA5-4D89-99E0-F0DA77563416}">
      <dgm:prSet phldrT="[Text]" custT="1"/>
      <dgm:spPr/>
      <dgm:t>
        <a:bodyPr/>
        <a:lstStyle/>
        <a:p>
          <a:r>
            <a:rPr lang="en-AU" sz="2200" dirty="0"/>
            <a:t>Local and state health departments</a:t>
          </a:r>
        </a:p>
      </dgm:t>
    </dgm:pt>
    <dgm:pt modelId="{ADD15D20-660D-4E18-9187-3B6990F24C72}" type="parTrans" cxnId="{677D5E9D-6FEB-4AA2-8E17-0857ED74284F}">
      <dgm:prSet/>
      <dgm:spPr/>
      <dgm:t>
        <a:bodyPr/>
        <a:lstStyle/>
        <a:p>
          <a:endParaRPr lang="en-AU" sz="2200"/>
        </a:p>
      </dgm:t>
    </dgm:pt>
    <dgm:pt modelId="{5D8B02BA-5819-4561-A028-4293B306A0B3}" type="sibTrans" cxnId="{677D5E9D-6FEB-4AA2-8E17-0857ED74284F}">
      <dgm:prSet/>
      <dgm:spPr/>
      <dgm:t>
        <a:bodyPr/>
        <a:lstStyle/>
        <a:p>
          <a:endParaRPr lang="en-AU" sz="2200"/>
        </a:p>
      </dgm:t>
    </dgm:pt>
    <dgm:pt modelId="{857C58BD-05D8-4F02-8166-B45073860C78}">
      <dgm:prSet phldrT="[Text]" custT="1"/>
      <dgm:spPr/>
      <dgm:t>
        <a:bodyPr/>
        <a:lstStyle/>
        <a:p>
          <a:r>
            <a:rPr lang="en-AU" sz="2200" dirty="0"/>
            <a:t>Affected healthcare providers</a:t>
          </a:r>
        </a:p>
      </dgm:t>
    </dgm:pt>
    <dgm:pt modelId="{FFF5A60F-94A8-4172-B7C5-E7C8978909E4}" type="parTrans" cxnId="{9BD7D12E-AD61-4B88-99A4-B1CBF33E7552}">
      <dgm:prSet/>
      <dgm:spPr/>
      <dgm:t>
        <a:bodyPr/>
        <a:lstStyle/>
        <a:p>
          <a:endParaRPr lang="en-AU" sz="2200"/>
        </a:p>
      </dgm:t>
    </dgm:pt>
    <dgm:pt modelId="{AA8A3416-A438-458D-869F-5232369CCB36}" type="sibTrans" cxnId="{9BD7D12E-AD61-4B88-99A4-B1CBF33E7552}">
      <dgm:prSet/>
      <dgm:spPr/>
      <dgm:t>
        <a:bodyPr/>
        <a:lstStyle/>
        <a:p>
          <a:endParaRPr lang="en-AU" sz="2200"/>
        </a:p>
      </dgm:t>
    </dgm:pt>
    <dgm:pt modelId="{3078E679-B968-4628-9D29-AFEDFFE7C7D2}">
      <dgm:prSet phldrT="[Text]" custT="1"/>
      <dgm:spPr/>
      <dgm:t>
        <a:bodyPr/>
        <a:lstStyle/>
        <a:p>
          <a:r>
            <a:rPr lang="en-AU" sz="2200" dirty="0"/>
            <a:t>Relevant licensing or regulatory agencies</a:t>
          </a:r>
        </a:p>
      </dgm:t>
    </dgm:pt>
    <dgm:pt modelId="{A4CCD046-A66B-4BBA-8E48-F7218A30F531}" type="parTrans" cxnId="{2C6A482B-5B3B-4613-90DA-A76CCF9C6976}">
      <dgm:prSet/>
      <dgm:spPr/>
      <dgm:t>
        <a:bodyPr/>
        <a:lstStyle/>
        <a:p>
          <a:endParaRPr lang="en-AU" sz="2200"/>
        </a:p>
      </dgm:t>
    </dgm:pt>
    <dgm:pt modelId="{82245DD5-B10E-41FA-852F-C7A566F9A254}" type="sibTrans" cxnId="{2C6A482B-5B3B-4613-90DA-A76CCF9C6976}">
      <dgm:prSet/>
      <dgm:spPr/>
      <dgm:t>
        <a:bodyPr/>
        <a:lstStyle/>
        <a:p>
          <a:endParaRPr lang="en-AU" sz="2200"/>
        </a:p>
      </dgm:t>
    </dgm:pt>
    <dgm:pt modelId="{4ADCC0AA-9228-46EF-928B-DC7DE8E190B2}" type="pres">
      <dgm:prSet presAssocID="{19D8D88B-25ED-4639-83D1-850103AEE6F5}" presName="linear" presStyleCnt="0">
        <dgm:presLayoutVars>
          <dgm:animLvl val="lvl"/>
          <dgm:resizeHandles val="exact"/>
        </dgm:presLayoutVars>
      </dgm:prSet>
      <dgm:spPr/>
    </dgm:pt>
    <dgm:pt modelId="{2B805544-E6B9-43B4-8B74-78FED06F8C2D}" type="pres">
      <dgm:prSet presAssocID="{D6E93CB8-D46A-4948-A18C-0927DE9CC4E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BAF578E-D470-402E-9255-0B8B0FAAAED0}" type="pres">
      <dgm:prSet presAssocID="{A5E331B0-F49B-4C89-B97B-73429AA91F77}" presName="spacer" presStyleCnt="0"/>
      <dgm:spPr/>
    </dgm:pt>
    <dgm:pt modelId="{F88C5720-7D26-4BE5-B444-2ABBD253A3BD}" type="pres">
      <dgm:prSet presAssocID="{4BE8C454-7A09-4EDE-8C27-7B5D62A236D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980663D-F17D-4DAE-A6B3-01A319177061}" type="pres">
      <dgm:prSet presAssocID="{06BB81C6-BA19-4763-87BA-49FBBA3BE318}" presName="spacer" presStyleCnt="0"/>
      <dgm:spPr/>
    </dgm:pt>
    <dgm:pt modelId="{756FB61F-CE20-49DC-9F8F-40988C4FD503}" type="pres">
      <dgm:prSet presAssocID="{C302912D-FFA5-4D89-99E0-F0DA7756341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95B82064-DFA9-4844-8898-DE27541FFBF3}" type="pres">
      <dgm:prSet presAssocID="{5D8B02BA-5819-4561-A028-4293B306A0B3}" presName="spacer" presStyleCnt="0"/>
      <dgm:spPr/>
    </dgm:pt>
    <dgm:pt modelId="{880C88F2-3574-423E-95A7-3A86F3E61831}" type="pres">
      <dgm:prSet presAssocID="{857C58BD-05D8-4F02-8166-B45073860C7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A7267EC-87C4-4284-A661-4DC0BF45C2A3}" type="pres">
      <dgm:prSet presAssocID="{AA8A3416-A438-458D-869F-5232369CCB36}" presName="spacer" presStyleCnt="0"/>
      <dgm:spPr/>
    </dgm:pt>
    <dgm:pt modelId="{6CF32B06-F40A-41C4-863F-1CD6DA9FC7E8}" type="pres">
      <dgm:prSet presAssocID="{3078E679-B968-4628-9D29-AFEDFFE7C7D2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2C6A482B-5B3B-4613-90DA-A76CCF9C6976}" srcId="{19D8D88B-25ED-4639-83D1-850103AEE6F5}" destId="{3078E679-B968-4628-9D29-AFEDFFE7C7D2}" srcOrd="4" destOrd="0" parTransId="{A4CCD046-A66B-4BBA-8E48-F7218A30F531}" sibTransId="{82245DD5-B10E-41FA-852F-C7A566F9A254}"/>
    <dgm:cxn modelId="{9BD7D12E-AD61-4B88-99A4-B1CBF33E7552}" srcId="{19D8D88B-25ED-4639-83D1-850103AEE6F5}" destId="{857C58BD-05D8-4F02-8166-B45073860C78}" srcOrd="3" destOrd="0" parTransId="{FFF5A60F-94A8-4172-B7C5-E7C8978909E4}" sibTransId="{AA8A3416-A438-458D-869F-5232369CCB36}"/>
    <dgm:cxn modelId="{4873EF6B-B6EA-4F81-A1D0-449312988D93}" srcId="{19D8D88B-25ED-4639-83D1-850103AEE6F5}" destId="{D6E93CB8-D46A-4948-A18C-0927DE9CC4E6}" srcOrd="0" destOrd="0" parTransId="{C0FC562B-D6BB-47C4-8143-228A89D31D77}" sibTransId="{A5E331B0-F49B-4C89-B97B-73429AA91F77}"/>
    <dgm:cxn modelId="{C338165A-FF94-4849-8532-2FEF0AB0DBF8}" type="presOf" srcId="{19D8D88B-25ED-4639-83D1-850103AEE6F5}" destId="{4ADCC0AA-9228-46EF-928B-DC7DE8E190B2}" srcOrd="0" destOrd="0" presId="urn:microsoft.com/office/officeart/2005/8/layout/vList2"/>
    <dgm:cxn modelId="{603C5185-00DF-4A65-BA33-8AD63C7E7351}" type="presOf" srcId="{4BE8C454-7A09-4EDE-8C27-7B5D62A236DE}" destId="{F88C5720-7D26-4BE5-B444-2ABBD253A3BD}" srcOrd="0" destOrd="0" presId="urn:microsoft.com/office/officeart/2005/8/layout/vList2"/>
    <dgm:cxn modelId="{677D5E9D-6FEB-4AA2-8E17-0857ED74284F}" srcId="{19D8D88B-25ED-4639-83D1-850103AEE6F5}" destId="{C302912D-FFA5-4D89-99E0-F0DA77563416}" srcOrd="2" destOrd="0" parTransId="{ADD15D20-660D-4E18-9187-3B6990F24C72}" sibTransId="{5D8B02BA-5819-4561-A028-4293B306A0B3}"/>
    <dgm:cxn modelId="{B39045A0-36D1-479B-9F5E-FF8D9B13B7BF}" type="presOf" srcId="{D6E93CB8-D46A-4948-A18C-0927DE9CC4E6}" destId="{2B805544-E6B9-43B4-8B74-78FED06F8C2D}" srcOrd="0" destOrd="0" presId="urn:microsoft.com/office/officeart/2005/8/layout/vList2"/>
    <dgm:cxn modelId="{332096BC-8756-4471-B282-691F88BC5653}" type="presOf" srcId="{857C58BD-05D8-4F02-8166-B45073860C78}" destId="{880C88F2-3574-423E-95A7-3A86F3E61831}" srcOrd="0" destOrd="0" presId="urn:microsoft.com/office/officeart/2005/8/layout/vList2"/>
    <dgm:cxn modelId="{8E13C7D0-D9F1-4076-B18D-D6522D26588D}" type="presOf" srcId="{C302912D-FFA5-4D89-99E0-F0DA77563416}" destId="{756FB61F-CE20-49DC-9F8F-40988C4FD503}" srcOrd="0" destOrd="0" presId="urn:microsoft.com/office/officeart/2005/8/layout/vList2"/>
    <dgm:cxn modelId="{63572BD1-B17D-4CB3-B77E-CB3826B29504}" srcId="{19D8D88B-25ED-4639-83D1-850103AEE6F5}" destId="{4BE8C454-7A09-4EDE-8C27-7B5D62A236DE}" srcOrd="1" destOrd="0" parTransId="{846C5240-7376-4768-8F6F-465EEB94A807}" sibTransId="{06BB81C6-BA19-4763-87BA-49FBBA3BE318}"/>
    <dgm:cxn modelId="{67246CEF-8303-4EE7-B37F-87F257CC902E}" type="presOf" srcId="{3078E679-B968-4628-9D29-AFEDFFE7C7D2}" destId="{6CF32B06-F40A-41C4-863F-1CD6DA9FC7E8}" srcOrd="0" destOrd="0" presId="urn:microsoft.com/office/officeart/2005/8/layout/vList2"/>
    <dgm:cxn modelId="{AC4FE650-A809-4631-9DCD-2C89E869904F}" type="presParOf" srcId="{4ADCC0AA-9228-46EF-928B-DC7DE8E190B2}" destId="{2B805544-E6B9-43B4-8B74-78FED06F8C2D}" srcOrd="0" destOrd="0" presId="urn:microsoft.com/office/officeart/2005/8/layout/vList2"/>
    <dgm:cxn modelId="{470B910A-948E-47E8-B812-C6879D69561C}" type="presParOf" srcId="{4ADCC0AA-9228-46EF-928B-DC7DE8E190B2}" destId="{7BAF578E-D470-402E-9255-0B8B0FAAAED0}" srcOrd="1" destOrd="0" presId="urn:microsoft.com/office/officeart/2005/8/layout/vList2"/>
    <dgm:cxn modelId="{5525F0BD-B0FA-4DFB-978A-CB46F26CD1E4}" type="presParOf" srcId="{4ADCC0AA-9228-46EF-928B-DC7DE8E190B2}" destId="{F88C5720-7D26-4BE5-B444-2ABBD253A3BD}" srcOrd="2" destOrd="0" presId="urn:microsoft.com/office/officeart/2005/8/layout/vList2"/>
    <dgm:cxn modelId="{D768E388-A6EC-46F4-9865-4B992E890768}" type="presParOf" srcId="{4ADCC0AA-9228-46EF-928B-DC7DE8E190B2}" destId="{D980663D-F17D-4DAE-A6B3-01A319177061}" srcOrd="3" destOrd="0" presId="urn:microsoft.com/office/officeart/2005/8/layout/vList2"/>
    <dgm:cxn modelId="{8DC21A7B-E420-4757-AB1B-D7ED0F1AAF91}" type="presParOf" srcId="{4ADCC0AA-9228-46EF-928B-DC7DE8E190B2}" destId="{756FB61F-CE20-49DC-9F8F-40988C4FD503}" srcOrd="4" destOrd="0" presId="urn:microsoft.com/office/officeart/2005/8/layout/vList2"/>
    <dgm:cxn modelId="{0F4383DF-26A6-48CD-B10B-7F4487672DDE}" type="presParOf" srcId="{4ADCC0AA-9228-46EF-928B-DC7DE8E190B2}" destId="{95B82064-DFA9-4844-8898-DE27541FFBF3}" srcOrd="5" destOrd="0" presId="urn:microsoft.com/office/officeart/2005/8/layout/vList2"/>
    <dgm:cxn modelId="{8ADA712E-23AC-4FE7-AF06-4FCB0ED0E7CF}" type="presParOf" srcId="{4ADCC0AA-9228-46EF-928B-DC7DE8E190B2}" destId="{880C88F2-3574-423E-95A7-3A86F3E61831}" srcOrd="6" destOrd="0" presId="urn:microsoft.com/office/officeart/2005/8/layout/vList2"/>
    <dgm:cxn modelId="{1FA6B668-A440-4AFE-9DD1-AB4C80711413}" type="presParOf" srcId="{4ADCC0AA-9228-46EF-928B-DC7DE8E190B2}" destId="{CA7267EC-87C4-4284-A661-4DC0BF45C2A3}" srcOrd="7" destOrd="0" presId="urn:microsoft.com/office/officeart/2005/8/layout/vList2"/>
    <dgm:cxn modelId="{DC91A3BA-E4DD-4F97-BDE7-4852CE5C5004}" type="presParOf" srcId="{4ADCC0AA-9228-46EF-928B-DC7DE8E190B2}" destId="{6CF32B06-F40A-41C4-863F-1CD6DA9FC7E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4E42793-6FD5-42F5-ABF3-C21A1D377473}" type="doc">
      <dgm:prSet loTypeId="urn:microsoft.com/office/officeart/2005/8/layout/h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7106AD64-B828-4FBF-B6D4-751858832B00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200" dirty="0"/>
            <a:t>Make a verbal report</a:t>
          </a:r>
        </a:p>
      </dgm:t>
    </dgm:pt>
    <dgm:pt modelId="{A4F56098-2162-4BF3-BB59-3C15C056D067}" type="parTrans" cxnId="{797EB12B-CA80-47FA-A9E7-BBC9EFFE2DF0}">
      <dgm:prSet/>
      <dgm:spPr/>
      <dgm:t>
        <a:bodyPr/>
        <a:lstStyle/>
        <a:p>
          <a:endParaRPr lang="en-PH"/>
        </a:p>
      </dgm:t>
    </dgm:pt>
    <dgm:pt modelId="{602EDDFB-BB76-41D2-9E29-055DDF2C53F6}" type="sibTrans" cxnId="{797EB12B-CA80-47FA-A9E7-BBC9EFFE2DF0}">
      <dgm:prSet/>
      <dgm:spPr/>
      <dgm:t>
        <a:bodyPr/>
        <a:lstStyle/>
        <a:p>
          <a:endParaRPr lang="en-PH"/>
        </a:p>
      </dgm:t>
    </dgm:pt>
    <dgm:pt modelId="{E6DBEECE-0335-4DD4-B85D-6E5751B342DC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PH" sz="2200" dirty="0"/>
            <a:t>Make a written report</a:t>
          </a:r>
        </a:p>
      </dgm:t>
    </dgm:pt>
    <dgm:pt modelId="{BAA9E4AE-A26D-4F62-96B8-77FDE32BCE87}" type="parTrans" cxnId="{A79CF18C-7D8D-4EEF-813B-464119BC4403}">
      <dgm:prSet/>
      <dgm:spPr/>
      <dgm:t>
        <a:bodyPr/>
        <a:lstStyle/>
        <a:p>
          <a:endParaRPr lang="en-PH"/>
        </a:p>
      </dgm:t>
    </dgm:pt>
    <dgm:pt modelId="{F8B0699E-F2CC-4DC2-A93D-F5AF57DFFA06}" type="sibTrans" cxnId="{A79CF18C-7D8D-4EEF-813B-464119BC4403}">
      <dgm:prSet/>
      <dgm:spPr/>
      <dgm:t>
        <a:bodyPr/>
        <a:lstStyle/>
        <a:p>
          <a:endParaRPr lang="en-PH"/>
        </a:p>
      </dgm:t>
    </dgm:pt>
    <dgm:pt modelId="{0565BBA1-64B3-40E9-9BC1-2441D5358AA2}" type="pres">
      <dgm:prSet presAssocID="{04E42793-6FD5-42F5-ABF3-C21A1D377473}" presName="Name0" presStyleCnt="0">
        <dgm:presLayoutVars>
          <dgm:dir/>
          <dgm:resizeHandles val="exact"/>
        </dgm:presLayoutVars>
      </dgm:prSet>
      <dgm:spPr/>
    </dgm:pt>
    <dgm:pt modelId="{36756384-EB30-4F3A-93FA-658CCF85C275}" type="pres">
      <dgm:prSet presAssocID="{7106AD64-B828-4FBF-B6D4-751858832B00}" presName="node" presStyleLbl="node1" presStyleIdx="0" presStyleCnt="2">
        <dgm:presLayoutVars>
          <dgm:bulletEnabled val="1"/>
        </dgm:presLayoutVars>
      </dgm:prSet>
      <dgm:spPr/>
    </dgm:pt>
    <dgm:pt modelId="{15F33788-89A5-45A3-B365-1F5E3276E4D4}" type="pres">
      <dgm:prSet presAssocID="{602EDDFB-BB76-41D2-9E29-055DDF2C53F6}" presName="sibTrans" presStyleCnt="0"/>
      <dgm:spPr/>
    </dgm:pt>
    <dgm:pt modelId="{18AC19AD-0887-4CFC-B358-A8705F6A682F}" type="pres">
      <dgm:prSet presAssocID="{E6DBEECE-0335-4DD4-B85D-6E5751B342DC}" presName="node" presStyleLbl="node1" presStyleIdx="1" presStyleCnt="2">
        <dgm:presLayoutVars>
          <dgm:bulletEnabled val="1"/>
        </dgm:presLayoutVars>
      </dgm:prSet>
      <dgm:spPr/>
    </dgm:pt>
  </dgm:ptLst>
  <dgm:cxnLst>
    <dgm:cxn modelId="{2476B104-AC68-4989-8606-BB44DD8A48B7}" type="presOf" srcId="{04E42793-6FD5-42F5-ABF3-C21A1D377473}" destId="{0565BBA1-64B3-40E9-9BC1-2441D5358AA2}" srcOrd="0" destOrd="0" presId="urn:microsoft.com/office/officeart/2005/8/layout/hList6"/>
    <dgm:cxn modelId="{797EB12B-CA80-47FA-A9E7-BBC9EFFE2DF0}" srcId="{04E42793-6FD5-42F5-ABF3-C21A1D377473}" destId="{7106AD64-B828-4FBF-B6D4-751858832B00}" srcOrd="0" destOrd="0" parTransId="{A4F56098-2162-4BF3-BB59-3C15C056D067}" sibTransId="{602EDDFB-BB76-41D2-9E29-055DDF2C53F6}"/>
    <dgm:cxn modelId="{8C71B531-B56F-421C-8CAA-92FB302E3D26}" type="presOf" srcId="{7106AD64-B828-4FBF-B6D4-751858832B00}" destId="{36756384-EB30-4F3A-93FA-658CCF85C275}" srcOrd="0" destOrd="0" presId="urn:microsoft.com/office/officeart/2005/8/layout/hList6"/>
    <dgm:cxn modelId="{4DDB7838-E42A-45C5-B6ED-D507A4B6D7D1}" type="presOf" srcId="{E6DBEECE-0335-4DD4-B85D-6E5751B342DC}" destId="{18AC19AD-0887-4CFC-B358-A8705F6A682F}" srcOrd="0" destOrd="0" presId="urn:microsoft.com/office/officeart/2005/8/layout/hList6"/>
    <dgm:cxn modelId="{A79CF18C-7D8D-4EEF-813B-464119BC4403}" srcId="{04E42793-6FD5-42F5-ABF3-C21A1D377473}" destId="{E6DBEECE-0335-4DD4-B85D-6E5751B342DC}" srcOrd="1" destOrd="0" parTransId="{BAA9E4AE-A26D-4F62-96B8-77FDE32BCE87}" sibTransId="{F8B0699E-F2CC-4DC2-A93D-F5AF57DFFA06}"/>
    <dgm:cxn modelId="{59FD5648-A06F-4C11-96C4-234E410052D9}" type="presParOf" srcId="{0565BBA1-64B3-40E9-9BC1-2441D5358AA2}" destId="{36756384-EB30-4F3A-93FA-658CCF85C275}" srcOrd="0" destOrd="0" presId="urn:microsoft.com/office/officeart/2005/8/layout/hList6"/>
    <dgm:cxn modelId="{B40029D1-57CC-4B75-B168-94EAEE5C86C2}" type="presParOf" srcId="{0565BBA1-64B3-40E9-9BC1-2441D5358AA2}" destId="{15F33788-89A5-45A3-B365-1F5E3276E4D4}" srcOrd="1" destOrd="0" presId="urn:microsoft.com/office/officeart/2005/8/layout/hList6"/>
    <dgm:cxn modelId="{70F35670-0C61-4E1C-91AC-F7B11F047207}" type="presParOf" srcId="{0565BBA1-64B3-40E9-9BC1-2441D5358AA2}" destId="{18AC19AD-0887-4CFC-B358-A8705F6A682F}" srcOrd="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1E0EF07-F564-4086-BCD7-907630BA8538}" type="doc">
      <dgm:prSet loTypeId="urn:microsoft.com/office/officeart/2005/8/layout/h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AC83704D-6F4D-4D0C-9038-6E23D819EC77}">
      <dgm:prSet phldrT="[Text]" custT="1"/>
      <dgm:spPr/>
      <dgm:t>
        <a:bodyPr/>
        <a:lstStyle/>
        <a:p>
          <a:r>
            <a:rPr lang="en-US" sz="2200" dirty="0"/>
            <a:t>Create your own suggested plan of action</a:t>
          </a:r>
          <a:endParaRPr lang="en-PH" sz="2200" dirty="0"/>
        </a:p>
      </dgm:t>
    </dgm:pt>
    <dgm:pt modelId="{E59FD222-980E-4FFF-8BD8-539187D516A6}" type="parTrans" cxnId="{226179A6-2F6E-4489-98FA-1DEE5E39FC70}">
      <dgm:prSet/>
      <dgm:spPr/>
      <dgm:t>
        <a:bodyPr/>
        <a:lstStyle/>
        <a:p>
          <a:endParaRPr lang="en-PH"/>
        </a:p>
      </dgm:t>
    </dgm:pt>
    <dgm:pt modelId="{3D42D966-46D4-4E7F-B6F4-74069FE2C66A}" type="sibTrans" cxnId="{226179A6-2F6E-4489-98FA-1DEE5E39FC70}">
      <dgm:prSet/>
      <dgm:spPr/>
      <dgm:t>
        <a:bodyPr/>
        <a:lstStyle/>
        <a:p>
          <a:endParaRPr lang="en-PH"/>
        </a:p>
      </dgm:t>
    </dgm:pt>
    <dgm:pt modelId="{B6CB6536-6848-4F35-8616-AD999C60023B}">
      <dgm:prSet custT="1"/>
      <dgm:spPr/>
      <dgm:t>
        <a:bodyPr/>
        <a:lstStyle/>
        <a:p>
          <a:r>
            <a:rPr lang="en-PH" sz="2200" dirty="0"/>
            <a:t>Choose your timing</a:t>
          </a:r>
        </a:p>
      </dgm:t>
    </dgm:pt>
    <dgm:pt modelId="{5E7ACE59-2FBA-40C3-95E3-E7D25ADBD7DD}" type="parTrans" cxnId="{93903E8B-84E4-448C-8BCB-AF4DA39653BD}">
      <dgm:prSet/>
      <dgm:spPr/>
      <dgm:t>
        <a:bodyPr/>
        <a:lstStyle/>
        <a:p>
          <a:endParaRPr lang="en-PH"/>
        </a:p>
      </dgm:t>
    </dgm:pt>
    <dgm:pt modelId="{133962E7-6966-4D12-BB3E-B87214AE7E5F}" type="sibTrans" cxnId="{93903E8B-84E4-448C-8BCB-AF4DA39653BD}">
      <dgm:prSet/>
      <dgm:spPr/>
      <dgm:t>
        <a:bodyPr/>
        <a:lstStyle/>
        <a:p>
          <a:endParaRPr lang="en-PH"/>
        </a:p>
      </dgm:t>
    </dgm:pt>
    <dgm:pt modelId="{1A38B929-51E9-4372-B453-0806CACFF274}">
      <dgm:prSet custT="1"/>
      <dgm:spPr/>
      <dgm:t>
        <a:bodyPr/>
        <a:lstStyle/>
        <a:p>
          <a:r>
            <a:rPr lang="en-PH" sz="2200" dirty="0"/>
            <a:t>Be specific</a:t>
          </a:r>
        </a:p>
      </dgm:t>
    </dgm:pt>
    <dgm:pt modelId="{2EB6D696-2129-43A6-9EBA-BC0D7ED0231D}" type="parTrans" cxnId="{B5679F0A-26C6-4264-A14B-CB4E443DAF08}">
      <dgm:prSet/>
      <dgm:spPr/>
      <dgm:t>
        <a:bodyPr/>
        <a:lstStyle/>
        <a:p>
          <a:endParaRPr lang="en-PH"/>
        </a:p>
      </dgm:t>
    </dgm:pt>
    <dgm:pt modelId="{D7A07762-4E3A-4563-92D3-9DF7CCCA8852}" type="sibTrans" cxnId="{B5679F0A-26C6-4264-A14B-CB4E443DAF08}">
      <dgm:prSet/>
      <dgm:spPr/>
      <dgm:t>
        <a:bodyPr/>
        <a:lstStyle/>
        <a:p>
          <a:endParaRPr lang="en-PH"/>
        </a:p>
      </dgm:t>
    </dgm:pt>
    <dgm:pt modelId="{04BB865D-9771-495B-A728-6FCC79B49D2E}">
      <dgm:prSet custT="1"/>
      <dgm:spPr/>
      <dgm:t>
        <a:bodyPr/>
        <a:lstStyle/>
        <a:p>
          <a:r>
            <a:rPr lang="en-PH" sz="2200" dirty="0"/>
            <a:t>Be respectful</a:t>
          </a:r>
        </a:p>
      </dgm:t>
    </dgm:pt>
    <dgm:pt modelId="{63DD75A9-3720-4A5F-B2CE-743B4A901809}" type="parTrans" cxnId="{4903E203-A7CA-45A2-B0E4-5A3111845494}">
      <dgm:prSet/>
      <dgm:spPr/>
      <dgm:t>
        <a:bodyPr/>
        <a:lstStyle/>
        <a:p>
          <a:endParaRPr lang="en-PH"/>
        </a:p>
      </dgm:t>
    </dgm:pt>
    <dgm:pt modelId="{C939BD7B-0B41-466C-8902-7EFEDAC0C125}" type="sibTrans" cxnId="{4903E203-A7CA-45A2-B0E4-5A3111845494}">
      <dgm:prSet/>
      <dgm:spPr/>
      <dgm:t>
        <a:bodyPr/>
        <a:lstStyle/>
        <a:p>
          <a:endParaRPr lang="en-PH"/>
        </a:p>
      </dgm:t>
    </dgm:pt>
    <dgm:pt modelId="{7A4AAD4D-621A-42F9-99F5-BCFDE00CBEEC}" type="pres">
      <dgm:prSet presAssocID="{F1E0EF07-F564-4086-BCD7-907630BA8538}" presName="Name0" presStyleCnt="0">
        <dgm:presLayoutVars>
          <dgm:dir/>
          <dgm:resizeHandles val="exact"/>
        </dgm:presLayoutVars>
      </dgm:prSet>
      <dgm:spPr/>
    </dgm:pt>
    <dgm:pt modelId="{474966AB-4701-4921-8ECE-69EAB463B964}" type="pres">
      <dgm:prSet presAssocID="{AC83704D-6F4D-4D0C-9038-6E23D819EC77}" presName="node" presStyleLbl="node1" presStyleIdx="0" presStyleCnt="4">
        <dgm:presLayoutVars>
          <dgm:bulletEnabled val="1"/>
        </dgm:presLayoutVars>
      </dgm:prSet>
      <dgm:spPr/>
    </dgm:pt>
    <dgm:pt modelId="{3EE0A628-17E8-41F4-A9ED-3DBA768FE77B}" type="pres">
      <dgm:prSet presAssocID="{3D42D966-46D4-4E7F-B6F4-74069FE2C66A}" presName="sibTrans" presStyleCnt="0"/>
      <dgm:spPr/>
    </dgm:pt>
    <dgm:pt modelId="{CAB1CF18-A9F9-4FAA-A643-6DE52722141A}" type="pres">
      <dgm:prSet presAssocID="{B6CB6536-6848-4F35-8616-AD999C60023B}" presName="node" presStyleLbl="node1" presStyleIdx="1" presStyleCnt="4">
        <dgm:presLayoutVars>
          <dgm:bulletEnabled val="1"/>
        </dgm:presLayoutVars>
      </dgm:prSet>
      <dgm:spPr/>
    </dgm:pt>
    <dgm:pt modelId="{01DE5E1B-3DF3-4020-BAD4-80246B249B0F}" type="pres">
      <dgm:prSet presAssocID="{133962E7-6966-4D12-BB3E-B87214AE7E5F}" presName="sibTrans" presStyleCnt="0"/>
      <dgm:spPr/>
    </dgm:pt>
    <dgm:pt modelId="{313E9231-78B4-414A-B0ED-9128FDD88319}" type="pres">
      <dgm:prSet presAssocID="{1A38B929-51E9-4372-B453-0806CACFF274}" presName="node" presStyleLbl="node1" presStyleIdx="2" presStyleCnt="4">
        <dgm:presLayoutVars>
          <dgm:bulletEnabled val="1"/>
        </dgm:presLayoutVars>
      </dgm:prSet>
      <dgm:spPr/>
    </dgm:pt>
    <dgm:pt modelId="{D3F88150-2AAE-4868-8698-CF67108B2B92}" type="pres">
      <dgm:prSet presAssocID="{D7A07762-4E3A-4563-92D3-9DF7CCCA8852}" presName="sibTrans" presStyleCnt="0"/>
      <dgm:spPr/>
    </dgm:pt>
    <dgm:pt modelId="{A2F51357-6DD7-45DF-B2F1-66279E529729}" type="pres">
      <dgm:prSet presAssocID="{04BB865D-9771-495B-A728-6FCC79B49D2E}" presName="node" presStyleLbl="node1" presStyleIdx="3" presStyleCnt="4">
        <dgm:presLayoutVars>
          <dgm:bulletEnabled val="1"/>
        </dgm:presLayoutVars>
      </dgm:prSet>
      <dgm:spPr/>
    </dgm:pt>
  </dgm:ptLst>
  <dgm:cxnLst>
    <dgm:cxn modelId="{4903E203-A7CA-45A2-B0E4-5A3111845494}" srcId="{F1E0EF07-F564-4086-BCD7-907630BA8538}" destId="{04BB865D-9771-495B-A728-6FCC79B49D2E}" srcOrd="3" destOrd="0" parTransId="{63DD75A9-3720-4A5F-B2CE-743B4A901809}" sibTransId="{C939BD7B-0B41-466C-8902-7EFEDAC0C125}"/>
    <dgm:cxn modelId="{B5679F0A-26C6-4264-A14B-CB4E443DAF08}" srcId="{F1E0EF07-F564-4086-BCD7-907630BA8538}" destId="{1A38B929-51E9-4372-B453-0806CACFF274}" srcOrd="2" destOrd="0" parTransId="{2EB6D696-2129-43A6-9EBA-BC0D7ED0231D}" sibTransId="{D7A07762-4E3A-4563-92D3-9DF7CCCA8852}"/>
    <dgm:cxn modelId="{6BB0B930-FA3B-451F-B28A-145CFBD4FBC6}" type="presOf" srcId="{1A38B929-51E9-4372-B453-0806CACFF274}" destId="{313E9231-78B4-414A-B0ED-9128FDD88319}" srcOrd="0" destOrd="0" presId="urn:microsoft.com/office/officeart/2005/8/layout/hList6"/>
    <dgm:cxn modelId="{EB0EC832-7921-463F-8C41-3703F0ED76E0}" type="presOf" srcId="{04BB865D-9771-495B-A728-6FCC79B49D2E}" destId="{A2F51357-6DD7-45DF-B2F1-66279E529729}" srcOrd="0" destOrd="0" presId="urn:microsoft.com/office/officeart/2005/8/layout/hList6"/>
    <dgm:cxn modelId="{B9092139-9ABD-4E46-8158-5ECD66306121}" type="presOf" srcId="{F1E0EF07-F564-4086-BCD7-907630BA8538}" destId="{7A4AAD4D-621A-42F9-99F5-BCFDE00CBEEC}" srcOrd="0" destOrd="0" presId="urn:microsoft.com/office/officeart/2005/8/layout/hList6"/>
    <dgm:cxn modelId="{9A65EA5C-3B2C-4447-A41F-A9E572C742E6}" type="presOf" srcId="{AC83704D-6F4D-4D0C-9038-6E23D819EC77}" destId="{474966AB-4701-4921-8ECE-69EAB463B964}" srcOrd="0" destOrd="0" presId="urn:microsoft.com/office/officeart/2005/8/layout/hList6"/>
    <dgm:cxn modelId="{93903E8B-84E4-448C-8BCB-AF4DA39653BD}" srcId="{F1E0EF07-F564-4086-BCD7-907630BA8538}" destId="{B6CB6536-6848-4F35-8616-AD999C60023B}" srcOrd="1" destOrd="0" parTransId="{5E7ACE59-2FBA-40C3-95E3-E7D25ADBD7DD}" sibTransId="{133962E7-6966-4D12-BB3E-B87214AE7E5F}"/>
    <dgm:cxn modelId="{226179A6-2F6E-4489-98FA-1DEE5E39FC70}" srcId="{F1E0EF07-F564-4086-BCD7-907630BA8538}" destId="{AC83704D-6F4D-4D0C-9038-6E23D819EC77}" srcOrd="0" destOrd="0" parTransId="{E59FD222-980E-4FFF-8BD8-539187D516A6}" sibTransId="{3D42D966-46D4-4E7F-B6F4-74069FE2C66A}"/>
    <dgm:cxn modelId="{536875B6-2409-46FF-8834-962ADDD3AFDE}" type="presOf" srcId="{B6CB6536-6848-4F35-8616-AD999C60023B}" destId="{CAB1CF18-A9F9-4FAA-A643-6DE52722141A}" srcOrd="0" destOrd="0" presId="urn:microsoft.com/office/officeart/2005/8/layout/hList6"/>
    <dgm:cxn modelId="{34923ED2-FDD0-477E-BE56-34C06EE69CC3}" type="presParOf" srcId="{7A4AAD4D-621A-42F9-99F5-BCFDE00CBEEC}" destId="{474966AB-4701-4921-8ECE-69EAB463B964}" srcOrd="0" destOrd="0" presId="urn:microsoft.com/office/officeart/2005/8/layout/hList6"/>
    <dgm:cxn modelId="{D7CBC60C-672D-40D1-85A4-2449FECCDD9E}" type="presParOf" srcId="{7A4AAD4D-621A-42F9-99F5-BCFDE00CBEEC}" destId="{3EE0A628-17E8-41F4-A9ED-3DBA768FE77B}" srcOrd="1" destOrd="0" presId="urn:microsoft.com/office/officeart/2005/8/layout/hList6"/>
    <dgm:cxn modelId="{DA8866C6-0D58-4531-9E0C-B70AE02A0388}" type="presParOf" srcId="{7A4AAD4D-621A-42F9-99F5-BCFDE00CBEEC}" destId="{CAB1CF18-A9F9-4FAA-A643-6DE52722141A}" srcOrd="2" destOrd="0" presId="urn:microsoft.com/office/officeart/2005/8/layout/hList6"/>
    <dgm:cxn modelId="{59B2DF41-6E32-4869-8A66-276B752DAFB1}" type="presParOf" srcId="{7A4AAD4D-621A-42F9-99F5-BCFDE00CBEEC}" destId="{01DE5E1B-3DF3-4020-BAD4-80246B249B0F}" srcOrd="3" destOrd="0" presId="urn:microsoft.com/office/officeart/2005/8/layout/hList6"/>
    <dgm:cxn modelId="{569ECAC1-6CF2-4073-AB47-841254033B7F}" type="presParOf" srcId="{7A4AAD4D-621A-42F9-99F5-BCFDE00CBEEC}" destId="{313E9231-78B4-414A-B0ED-9128FDD88319}" srcOrd="4" destOrd="0" presId="urn:microsoft.com/office/officeart/2005/8/layout/hList6"/>
    <dgm:cxn modelId="{5A379E5B-5746-4A6A-A339-90ADEC2B82C4}" type="presParOf" srcId="{7A4AAD4D-621A-42F9-99F5-BCFDE00CBEEC}" destId="{D3F88150-2AAE-4868-8698-CF67108B2B92}" srcOrd="5" destOrd="0" presId="urn:microsoft.com/office/officeart/2005/8/layout/hList6"/>
    <dgm:cxn modelId="{8BD22DAB-56B5-4E69-AC1D-E48C5AB0F38A}" type="presParOf" srcId="{7A4AAD4D-621A-42F9-99F5-BCFDE00CBEEC}" destId="{A2F51357-6DD7-45DF-B2F1-66279E529729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8D5D8A8-5547-4A40-AE8D-37E38DD4CB38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124C29F-745E-496D-9D25-8C27F42E9B3F}">
      <dgm:prSet phldrT="[Text]" custT="1"/>
      <dgm:spPr/>
      <dgm:t>
        <a:bodyPr/>
        <a:lstStyle/>
        <a:p>
          <a:r>
            <a:rPr lang="en-US" sz="2200" dirty="0"/>
            <a:t>Identifying clean and contaminated zones</a:t>
          </a:r>
        </a:p>
      </dgm:t>
    </dgm:pt>
    <dgm:pt modelId="{B6C74866-1C88-4653-BA56-8F1A27ED6B7C}" type="parTrans" cxnId="{4A2059A3-DF2A-40AC-8B75-DE62D7CF9F5C}">
      <dgm:prSet/>
      <dgm:spPr/>
      <dgm:t>
        <a:bodyPr/>
        <a:lstStyle/>
        <a:p>
          <a:endParaRPr lang="en-US" sz="2200"/>
        </a:p>
      </dgm:t>
    </dgm:pt>
    <dgm:pt modelId="{5D3CC8F2-DF54-44C3-BDD9-0FADE81E2D1E}" type="sibTrans" cxnId="{4A2059A3-DF2A-40AC-8B75-DE62D7CF9F5C}">
      <dgm:prSet/>
      <dgm:spPr/>
      <dgm:t>
        <a:bodyPr/>
        <a:lstStyle/>
        <a:p>
          <a:endParaRPr lang="en-US" sz="2200"/>
        </a:p>
      </dgm:t>
    </dgm:pt>
    <dgm:pt modelId="{7B2ECF23-3EA1-4471-901B-C44EE26CC7E8}">
      <dgm:prSet custT="1"/>
      <dgm:spPr/>
      <dgm:t>
        <a:bodyPr/>
        <a:lstStyle/>
        <a:p>
          <a:r>
            <a:rPr lang="en-US" sz="2200"/>
            <a:t>Managing clean and contaminated zones</a:t>
          </a:r>
          <a:endParaRPr lang="en-US" sz="2200" dirty="0"/>
        </a:p>
      </dgm:t>
    </dgm:pt>
    <dgm:pt modelId="{33C1F9D6-185F-48DA-8B88-F3662382EB47}" type="parTrans" cxnId="{5CB9CB87-3504-4C47-860B-2FD649C1761D}">
      <dgm:prSet/>
      <dgm:spPr/>
      <dgm:t>
        <a:bodyPr/>
        <a:lstStyle/>
        <a:p>
          <a:endParaRPr lang="en-US" sz="2200"/>
        </a:p>
      </dgm:t>
    </dgm:pt>
    <dgm:pt modelId="{49DEE4EE-61EC-4D7E-8A84-2EACC96DDA3B}" type="sibTrans" cxnId="{5CB9CB87-3504-4C47-860B-2FD649C1761D}">
      <dgm:prSet/>
      <dgm:spPr/>
      <dgm:t>
        <a:bodyPr/>
        <a:lstStyle/>
        <a:p>
          <a:endParaRPr lang="en-US" sz="2200"/>
        </a:p>
      </dgm:t>
    </dgm:pt>
    <dgm:pt modelId="{AB7372AD-0433-4E32-9937-6E52765463A5}">
      <dgm:prSet custT="1"/>
      <dgm:spPr/>
      <dgm:t>
        <a:bodyPr/>
        <a:lstStyle/>
        <a:p>
          <a:r>
            <a:rPr lang="en-US" sz="2200"/>
            <a:t>Placing appropriate health and safety signs</a:t>
          </a:r>
          <a:endParaRPr lang="en-US" sz="2200" dirty="0"/>
        </a:p>
      </dgm:t>
    </dgm:pt>
    <dgm:pt modelId="{A13A43D1-B2B0-4C1E-9700-941311DD5009}" type="parTrans" cxnId="{0DCA78F5-1AE0-477A-8E7B-DC4E7EA68D01}">
      <dgm:prSet/>
      <dgm:spPr/>
      <dgm:t>
        <a:bodyPr/>
        <a:lstStyle/>
        <a:p>
          <a:endParaRPr lang="en-US" sz="2200"/>
        </a:p>
      </dgm:t>
    </dgm:pt>
    <dgm:pt modelId="{D2AD1EA0-DC3F-4434-BDB5-9C29889145A2}" type="sibTrans" cxnId="{0DCA78F5-1AE0-477A-8E7B-DC4E7EA68D01}">
      <dgm:prSet/>
      <dgm:spPr/>
      <dgm:t>
        <a:bodyPr/>
        <a:lstStyle/>
        <a:p>
          <a:endParaRPr lang="en-US" sz="2200"/>
        </a:p>
      </dgm:t>
    </dgm:pt>
    <dgm:pt modelId="{F0B9D6EC-46AE-4226-8478-84E72791FF9A}" type="pres">
      <dgm:prSet presAssocID="{98D5D8A8-5547-4A40-AE8D-37E38DD4CB38}" presName="Name0" presStyleCnt="0">
        <dgm:presLayoutVars>
          <dgm:chMax val="7"/>
          <dgm:chPref val="7"/>
          <dgm:dir/>
        </dgm:presLayoutVars>
      </dgm:prSet>
      <dgm:spPr/>
    </dgm:pt>
    <dgm:pt modelId="{EBFD62E6-72C3-41F3-B365-CF938C15ADA1}" type="pres">
      <dgm:prSet presAssocID="{98D5D8A8-5547-4A40-AE8D-37E38DD4CB38}" presName="Name1" presStyleCnt="0"/>
      <dgm:spPr/>
    </dgm:pt>
    <dgm:pt modelId="{CB486398-6B13-468E-B489-29E5744BFCBF}" type="pres">
      <dgm:prSet presAssocID="{98D5D8A8-5547-4A40-AE8D-37E38DD4CB38}" presName="cycle" presStyleCnt="0"/>
      <dgm:spPr/>
    </dgm:pt>
    <dgm:pt modelId="{1ED0C08F-C274-45B7-9196-A4FA4DB425F2}" type="pres">
      <dgm:prSet presAssocID="{98D5D8A8-5547-4A40-AE8D-37E38DD4CB38}" presName="srcNode" presStyleLbl="node1" presStyleIdx="0" presStyleCnt="3"/>
      <dgm:spPr/>
    </dgm:pt>
    <dgm:pt modelId="{3DA83BC3-24C6-4954-9EED-7D7749D5F428}" type="pres">
      <dgm:prSet presAssocID="{98D5D8A8-5547-4A40-AE8D-37E38DD4CB38}" presName="conn" presStyleLbl="parChTrans1D2" presStyleIdx="0" presStyleCnt="1"/>
      <dgm:spPr/>
    </dgm:pt>
    <dgm:pt modelId="{92C4C8E6-5C18-4324-8036-42ABD4148824}" type="pres">
      <dgm:prSet presAssocID="{98D5D8A8-5547-4A40-AE8D-37E38DD4CB38}" presName="extraNode" presStyleLbl="node1" presStyleIdx="0" presStyleCnt="3"/>
      <dgm:spPr/>
    </dgm:pt>
    <dgm:pt modelId="{B066A6C7-EC86-44E0-A970-81CE80B8B13B}" type="pres">
      <dgm:prSet presAssocID="{98D5D8A8-5547-4A40-AE8D-37E38DD4CB38}" presName="dstNode" presStyleLbl="node1" presStyleIdx="0" presStyleCnt="3"/>
      <dgm:spPr/>
    </dgm:pt>
    <dgm:pt modelId="{89FEABD4-AAB9-4C1A-8D47-E0A5781FC029}" type="pres">
      <dgm:prSet presAssocID="{F124C29F-745E-496D-9D25-8C27F42E9B3F}" presName="text_1" presStyleLbl="node1" presStyleIdx="0" presStyleCnt="3">
        <dgm:presLayoutVars>
          <dgm:bulletEnabled val="1"/>
        </dgm:presLayoutVars>
      </dgm:prSet>
      <dgm:spPr/>
    </dgm:pt>
    <dgm:pt modelId="{710D1ADC-B60B-4CD1-9312-6A2B9951FB76}" type="pres">
      <dgm:prSet presAssocID="{F124C29F-745E-496D-9D25-8C27F42E9B3F}" presName="accent_1" presStyleCnt="0"/>
      <dgm:spPr/>
    </dgm:pt>
    <dgm:pt modelId="{B6EA3D6B-F7FE-4EFB-9340-F0561E102DD7}" type="pres">
      <dgm:prSet presAssocID="{F124C29F-745E-496D-9D25-8C27F42E9B3F}" presName="accentRepeatNode" presStyleLbl="solidFgAcc1" presStyleIdx="0" presStyleCnt="3"/>
      <dgm:spPr/>
    </dgm:pt>
    <dgm:pt modelId="{0AC741D6-A54A-4DA4-8858-2281FEC5F233}" type="pres">
      <dgm:prSet presAssocID="{7B2ECF23-3EA1-4471-901B-C44EE26CC7E8}" presName="text_2" presStyleLbl="node1" presStyleIdx="1" presStyleCnt="3">
        <dgm:presLayoutVars>
          <dgm:bulletEnabled val="1"/>
        </dgm:presLayoutVars>
      </dgm:prSet>
      <dgm:spPr/>
    </dgm:pt>
    <dgm:pt modelId="{A51DF9ED-83E3-4DD8-89E3-89873F813BCC}" type="pres">
      <dgm:prSet presAssocID="{7B2ECF23-3EA1-4471-901B-C44EE26CC7E8}" presName="accent_2" presStyleCnt="0"/>
      <dgm:spPr/>
    </dgm:pt>
    <dgm:pt modelId="{48C5B097-D99B-4915-AFE0-86D4A7E22E5A}" type="pres">
      <dgm:prSet presAssocID="{7B2ECF23-3EA1-4471-901B-C44EE26CC7E8}" presName="accentRepeatNode" presStyleLbl="solidFgAcc1" presStyleIdx="1" presStyleCnt="3"/>
      <dgm:spPr/>
    </dgm:pt>
    <dgm:pt modelId="{01DF4A51-B66B-4FB2-8756-7F3AFE7F2088}" type="pres">
      <dgm:prSet presAssocID="{AB7372AD-0433-4E32-9937-6E52765463A5}" presName="text_3" presStyleLbl="node1" presStyleIdx="2" presStyleCnt="3">
        <dgm:presLayoutVars>
          <dgm:bulletEnabled val="1"/>
        </dgm:presLayoutVars>
      </dgm:prSet>
      <dgm:spPr/>
    </dgm:pt>
    <dgm:pt modelId="{844E9D91-AD7A-4F60-9663-4D6C759F56F3}" type="pres">
      <dgm:prSet presAssocID="{AB7372AD-0433-4E32-9937-6E52765463A5}" presName="accent_3" presStyleCnt="0"/>
      <dgm:spPr/>
    </dgm:pt>
    <dgm:pt modelId="{CC06ACE9-7A4F-4D7D-BE3B-5020E4FDDD56}" type="pres">
      <dgm:prSet presAssocID="{AB7372AD-0433-4E32-9937-6E52765463A5}" presName="accentRepeatNode" presStyleLbl="solidFgAcc1" presStyleIdx="2" presStyleCnt="3"/>
      <dgm:spPr/>
    </dgm:pt>
  </dgm:ptLst>
  <dgm:cxnLst>
    <dgm:cxn modelId="{1475C41D-418C-493A-8904-6D9CE4C3D5D2}" type="presOf" srcId="{5D3CC8F2-DF54-44C3-BDD9-0FADE81E2D1E}" destId="{3DA83BC3-24C6-4954-9EED-7D7749D5F428}" srcOrd="0" destOrd="0" presId="urn:microsoft.com/office/officeart/2008/layout/VerticalCurvedList"/>
    <dgm:cxn modelId="{FED8E579-3496-4FBF-BDF8-F24019D13F80}" type="presOf" srcId="{AB7372AD-0433-4E32-9937-6E52765463A5}" destId="{01DF4A51-B66B-4FB2-8756-7F3AFE7F2088}" srcOrd="0" destOrd="0" presId="urn:microsoft.com/office/officeart/2008/layout/VerticalCurvedList"/>
    <dgm:cxn modelId="{5CB9CB87-3504-4C47-860B-2FD649C1761D}" srcId="{98D5D8A8-5547-4A40-AE8D-37E38DD4CB38}" destId="{7B2ECF23-3EA1-4471-901B-C44EE26CC7E8}" srcOrd="1" destOrd="0" parTransId="{33C1F9D6-185F-48DA-8B88-F3662382EB47}" sibTransId="{49DEE4EE-61EC-4D7E-8A84-2EACC96DDA3B}"/>
    <dgm:cxn modelId="{D02D8A91-D082-458B-BA63-C6B865C44CF5}" type="presOf" srcId="{7B2ECF23-3EA1-4471-901B-C44EE26CC7E8}" destId="{0AC741D6-A54A-4DA4-8858-2281FEC5F233}" srcOrd="0" destOrd="0" presId="urn:microsoft.com/office/officeart/2008/layout/VerticalCurvedList"/>
    <dgm:cxn modelId="{EDE5A99C-1758-4E70-AA02-0C127675939A}" type="presOf" srcId="{F124C29F-745E-496D-9D25-8C27F42E9B3F}" destId="{89FEABD4-AAB9-4C1A-8D47-E0A5781FC029}" srcOrd="0" destOrd="0" presId="urn:microsoft.com/office/officeart/2008/layout/VerticalCurvedList"/>
    <dgm:cxn modelId="{4A2059A3-DF2A-40AC-8B75-DE62D7CF9F5C}" srcId="{98D5D8A8-5547-4A40-AE8D-37E38DD4CB38}" destId="{F124C29F-745E-496D-9D25-8C27F42E9B3F}" srcOrd="0" destOrd="0" parTransId="{B6C74866-1C88-4653-BA56-8F1A27ED6B7C}" sibTransId="{5D3CC8F2-DF54-44C3-BDD9-0FADE81E2D1E}"/>
    <dgm:cxn modelId="{3A3AA9B0-37BF-4349-9D98-B4DFF35E62D3}" type="presOf" srcId="{98D5D8A8-5547-4A40-AE8D-37E38DD4CB38}" destId="{F0B9D6EC-46AE-4226-8478-84E72791FF9A}" srcOrd="0" destOrd="0" presId="urn:microsoft.com/office/officeart/2008/layout/VerticalCurvedList"/>
    <dgm:cxn modelId="{0DCA78F5-1AE0-477A-8E7B-DC4E7EA68D01}" srcId="{98D5D8A8-5547-4A40-AE8D-37E38DD4CB38}" destId="{AB7372AD-0433-4E32-9937-6E52765463A5}" srcOrd="2" destOrd="0" parTransId="{A13A43D1-B2B0-4C1E-9700-941311DD5009}" sibTransId="{D2AD1EA0-DC3F-4434-BDB5-9C29889145A2}"/>
    <dgm:cxn modelId="{9DF6A008-B6C5-4E39-B1DE-F24D1E6CE721}" type="presParOf" srcId="{F0B9D6EC-46AE-4226-8478-84E72791FF9A}" destId="{EBFD62E6-72C3-41F3-B365-CF938C15ADA1}" srcOrd="0" destOrd="0" presId="urn:microsoft.com/office/officeart/2008/layout/VerticalCurvedList"/>
    <dgm:cxn modelId="{B0C6D5E2-99EF-438A-B881-CE9390B1B791}" type="presParOf" srcId="{EBFD62E6-72C3-41F3-B365-CF938C15ADA1}" destId="{CB486398-6B13-468E-B489-29E5744BFCBF}" srcOrd="0" destOrd="0" presId="urn:microsoft.com/office/officeart/2008/layout/VerticalCurvedList"/>
    <dgm:cxn modelId="{571BDD1B-B0B6-494E-9B81-F7795F60C7C9}" type="presParOf" srcId="{CB486398-6B13-468E-B489-29E5744BFCBF}" destId="{1ED0C08F-C274-45B7-9196-A4FA4DB425F2}" srcOrd="0" destOrd="0" presId="urn:microsoft.com/office/officeart/2008/layout/VerticalCurvedList"/>
    <dgm:cxn modelId="{029B45D5-95F2-4D26-8796-A0964AEC3B58}" type="presParOf" srcId="{CB486398-6B13-468E-B489-29E5744BFCBF}" destId="{3DA83BC3-24C6-4954-9EED-7D7749D5F428}" srcOrd="1" destOrd="0" presId="urn:microsoft.com/office/officeart/2008/layout/VerticalCurvedList"/>
    <dgm:cxn modelId="{23D3E290-222D-4396-8A89-87EF3BB097BE}" type="presParOf" srcId="{CB486398-6B13-468E-B489-29E5744BFCBF}" destId="{92C4C8E6-5C18-4324-8036-42ABD4148824}" srcOrd="2" destOrd="0" presId="urn:microsoft.com/office/officeart/2008/layout/VerticalCurvedList"/>
    <dgm:cxn modelId="{EBF1F2B8-4904-4B65-8BA8-042E29B3CA37}" type="presParOf" srcId="{CB486398-6B13-468E-B489-29E5744BFCBF}" destId="{B066A6C7-EC86-44E0-A970-81CE80B8B13B}" srcOrd="3" destOrd="0" presId="urn:microsoft.com/office/officeart/2008/layout/VerticalCurvedList"/>
    <dgm:cxn modelId="{E5A5E6FF-FFDB-44B4-95B0-C1E7E0C834AD}" type="presParOf" srcId="{EBFD62E6-72C3-41F3-B365-CF938C15ADA1}" destId="{89FEABD4-AAB9-4C1A-8D47-E0A5781FC029}" srcOrd="1" destOrd="0" presId="urn:microsoft.com/office/officeart/2008/layout/VerticalCurvedList"/>
    <dgm:cxn modelId="{740FEA82-4526-4934-B1E0-CD81474E4C3D}" type="presParOf" srcId="{EBFD62E6-72C3-41F3-B365-CF938C15ADA1}" destId="{710D1ADC-B60B-4CD1-9312-6A2B9951FB76}" srcOrd="2" destOrd="0" presId="urn:microsoft.com/office/officeart/2008/layout/VerticalCurvedList"/>
    <dgm:cxn modelId="{54017452-39E9-45E6-BE21-60CF74974B26}" type="presParOf" srcId="{710D1ADC-B60B-4CD1-9312-6A2B9951FB76}" destId="{B6EA3D6B-F7FE-4EFB-9340-F0561E102DD7}" srcOrd="0" destOrd="0" presId="urn:microsoft.com/office/officeart/2008/layout/VerticalCurvedList"/>
    <dgm:cxn modelId="{FEFE7481-A3E4-440D-AFA0-D45AB0414A75}" type="presParOf" srcId="{EBFD62E6-72C3-41F3-B365-CF938C15ADA1}" destId="{0AC741D6-A54A-4DA4-8858-2281FEC5F233}" srcOrd="3" destOrd="0" presId="urn:microsoft.com/office/officeart/2008/layout/VerticalCurvedList"/>
    <dgm:cxn modelId="{DA23E917-2D4C-4B75-B7B6-A477BBD28E69}" type="presParOf" srcId="{EBFD62E6-72C3-41F3-B365-CF938C15ADA1}" destId="{A51DF9ED-83E3-4DD8-89E3-89873F813BCC}" srcOrd="4" destOrd="0" presId="urn:microsoft.com/office/officeart/2008/layout/VerticalCurvedList"/>
    <dgm:cxn modelId="{F083BA5B-04FE-42E9-A64A-D2CC92085CE1}" type="presParOf" srcId="{A51DF9ED-83E3-4DD8-89E3-89873F813BCC}" destId="{48C5B097-D99B-4915-AFE0-86D4A7E22E5A}" srcOrd="0" destOrd="0" presId="urn:microsoft.com/office/officeart/2008/layout/VerticalCurvedList"/>
    <dgm:cxn modelId="{49DFCBE8-0A69-4544-AD2D-F3EBCD20ABD4}" type="presParOf" srcId="{EBFD62E6-72C3-41F3-B365-CF938C15ADA1}" destId="{01DF4A51-B66B-4FB2-8756-7F3AFE7F2088}" srcOrd="5" destOrd="0" presId="urn:microsoft.com/office/officeart/2008/layout/VerticalCurvedList"/>
    <dgm:cxn modelId="{190C0D8B-82E4-40F5-A6C1-1A5E400A53B0}" type="presParOf" srcId="{EBFD62E6-72C3-41F3-B365-CF938C15ADA1}" destId="{844E9D91-AD7A-4F60-9663-4D6C759F56F3}" srcOrd="6" destOrd="0" presId="urn:microsoft.com/office/officeart/2008/layout/VerticalCurvedList"/>
    <dgm:cxn modelId="{9223456A-E34A-4404-BDA5-A6C0D3EB7A34}" type="presParOf" srcId="{844E9D91-AD7A-4F60-9663-4D6C759F56F3}" destId="{CC06ACE9-7A4F-4D7D-BE3B-5020E4FDDD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9F9CB1E3-C025-457C-BEDE-630968AA003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592B81B-9476-4F97-B98E-CAC2225161E8}">
      <dgm:prSet phldrT="[Text]" custT="1"/>
      <dgm:spPr/>
      <dgm:t>
        <a:bodyPr/>
        <a:lstStyle/>
        <a:p>
          <a:r>
            <a:rPr lang="en-US" sz="2200" dirty="0"/>
            <a:t>Limiting interactions within the contaminated zone’s space</a:t>
          </a:r>
        </a:p>
      </dgm:t>
    </dgm:pt>
    <dgm:pt modelId="{F09FFFD8-063C-431A-A1AD-624317E11C4A}" type="parTrans" cxnId="{CD7DF93D-2EE4-410A-AD89-552698F393B0}">
      <dgm:prSet/>
      <dgm:spPr/>
      <dgm:t>
        <a:bodyPr/>
        <a:lstStyle/>
        <a:p>
          <a:endParaRPr lang="en-US" sz="2200"/>
        </a:p>
      </dgm:t>
    </dgm:pt>
    <dgm:pt modelId="{F36E72EC-29F8-4FD2-ACAE-E0B193514FC7}" type="sibTrans" cxnId="{CD7DF93D-2EE4-410A-AD89-552698F393B0}">
      <dgm:prSet/>
      <dgm:spPr/>
      <dgm:t>
        <a:bodyPr/>
        <a:lstStyle/>
        <a:p>
          <a:endParaRPr lang="en-US" sz="2200"/>
        </a:p>
      </dgm:t>
    </dgm:pt>
    <dgm:pt modelId="{3E265F6E-52C2-49E4-9056-C0B0CC00F187}">
      <dgm:prSet custT="1"/>
      <dgm:spPr/>
      <dgm:t>
        <a:bodyPr/>
        <a:lstStyle/>
        <a:p>
          <a:r>
            <a:rPr lang="en-US" sz="2200" dirty="0"/>
            <a:t>Decontaminating the space as soon as possible</a:t>
          </a:r>
        </a:p>
      </dgm:t>
    </dgm:pt>
    <dgm:pt modelId="{90512B1E-C98B-43D3-BDEC-9A6A07DDC545}" type="parTrans" cxnId="{295D8D48-7DAF-43D1-AFAB-E7E6ED6F58F7}">
      <dgm:prSet/>
      <dgm:spPr/>
      <dgm:t>
        <a:bodyPr/>
        <a:lstStyle/>
        <a:p>
          <a:endParaRPr lang="en-US" sz="2200"/>
        </a:p>
      </dgm:t>
    </dgm:pt>
    <dgm:pt modelId="{F0ACC58A-EDC0-4E2B-9929-B628FFDE3D3A}" type="sibTrans" cxnId="{295D8D48-7DAF-43D1-AFAB-E7E6ED6F58F7}">
      <dgm:prSet/>
      <dgm:spPr/>
      <dgm:t>
        <a:bodyPr/>
        <a:lstStyle/>
        <a:p>
          <a:endParaRPr lang="en-US" sz="2200"/>
        </a:p>
      </dgm:t>
    </dgm:pt>
    <dgm:pt modelId="{28468B03-C681-4BE4-9ACF-AB32D6D24D93}" type="pres">
      <dgm:prSet presAssocID="{9F9CB1E3-C025-457C-BEDE-630968AA0038}" presName="linear" presStyleCnt="0">
        <dgm:presLayoutVars>
          <dgm:animLvl val="lvl"/>
          <dgm:resizeHandles val="exact"/>
        </dgm:presLayoutVars>
      </dgm:prSet>
      <dgm:spPr/>
    </dgm:pt>
    <dgm:pt modelId="{B146D7F1-2B89-4C1A-A319-5359ED394726}" type="pres">
      <dgm:prSet presAssocID="{3592B81B-9476-4F97-B98E-CAC2225161E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9544115-1218-4375-A49C-50A7C9A5EBA6}" type="pres">
      <dgm:prSet presAssocID="{F36E72EC-29F8-4FD2-ACAE-E0B193514FC7}" presName="spacer" presStyleCnt="0"/>
      <dgm:spPr/>
    </dgm:pt>
    <dgm:pt modelId="{734B0D25-5A7D-4228-A730-A80A3FFD559D}" type="pres">
      <dgm:prSet presAssocID="{3E265F6E-52C2-49E4-9056-C0B0CC00F187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CD7DF93D-2EE4-410A-AD89-552698F393B0}" srcId="{9F9CB1E3-C025-457C-BEDE-630968AA0038}" destId="{3592B81B-9476-4F97-B98E-CAC2225161E8}" srcOrd="0" destOrd="0" parTransId="{F09FFFD8-063C-431A-A1AD-624317E11C4A}" sibTransId="{F36E72EC-29F8-4FD2-ACAE-E0B193514FC7}"/>
    <dgm:cxn modelId="{E0F15541-A0B7-4FF1-A6FC-CD84EA49B0D1}" type="presOf" srcId="{9F9CB1E3-C025-457C-BEDE-630968AA0038}" destId="{28468B03-C681-4BE4-9ACF-AB32D6D24D93}" srcOrd="0" destOrd="0" presId="urn:microsoft.com/office/officeart/2005/8/layout/vList2"/>
    <dgm:cxn modelId="{295D8D48-7DAF-43D1-AFAB-E7E6ED6F58F7}" srcId="{9F9CB1E3-C025-457C-BEDE-630968AA0038}" destId="{3E265F6E-52C2-49E4-9056-C0B0CC00F187}" srcOrd="1" destOrd="0" parTransId="{90512B1E-C98B-43D3-BDEC-9A6A07DDC545}" sibTransId="{F0ACC58A-EDC0-4E2B-9929-B628FFDE3D3A}"/>
    <dgm:cxn modelId="{77A4EF78-460D-45A3-A29B-66694E195891}" type="presOf" srcId="{3592B81B-9476-4F97-B98E-CAC2225161E8}" destId="{B146D7F1-2B89-4C1A-A319-5359ED394726}" srcOrd="0" destOrd="0" presId="urn:microsoft.com/office/officeart/2005/8/layout/vList2"/>
    <dgm:cxn modelId="{2D27EDBD-4475-43F0-9A5E-C97D45466709}" type="presOf" srcId="{3E265F6E-52C2-49E4-9056-C0B0CC00F187}" destId="{734B0D25-5A7D-4228-A730-A80A3FFD559D}" srcOrd="0" destOrd="0" presId="urn:microsoft.com/office/officeart/2005/8/layout/vList2"/>
    <dgm:cxn modelId="{CB9F1646-77D5-491D-8D0D-7D178EFE9C59}" type="presParOf" srcId="{28468B03-C681-4BE4-9ACF-AB32D6D24D93}" destId="{B146D7F1-2B89-4C1A-A319-5359ED394726}" srcOrd="0" destOrd="0" presId="urn:microsoft.com/office/officeart/2005/8/layout/vList2"/>
    <dgm:cxn modelId="{B7474A9C-D190-4133-8076-5422D1ACF9C2}" type="presParOf" srcId="{28468B03-C681-4BE4-9ACF-AB32D6D24D93}" destId="{F9544115-1218-4375-A49C-50A7C9A5EBA6}" srcOrd="1" destOrd="0" presId="urn:microsoft.com/office/officeart/2005/8/layout/vList2"/>
    <dgm:cxn modelId="{5F9B3DBF-6B67-45A0-B9E9-18DC1B697C03}" type="presParOf" srcId="{28468B03-C681-4BE4-9ACF-AB32D6D24D93}" destId="{734B0D25-5A7D-4228-A730-A80A3FFD559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738DAA9-826A-4812-BAFB-3058DEB6DBB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818A1901-9A07-41CE-9951-A4B3779ED5F1}">
      <dgm:prSet phldrT="[Text]"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AU" sz="2200" dirty="0"/>
            <a:t>Washing materials, equipment, and instruments in the designated area only</a:t>
          </a:r>
          <a:endParaRPr lang="en-PH" sz="2200" dirty="0"/>
        </a:p>
      </dgm:t>
    </dgm:pt>
    <dgm:pt modelId="{F91F0923-158F-40AF-B770-D7B9C12FA28B}" type="parTrans" cxnId="{98B13236-0C6D-4FD8-8509-57201659DC6F}">
      <dgm:prSet/>
      <dgm:spPr/>
      <dgm:t>
        <a:bodyPr/>
        <a:lstStyle/>
        <a:p>
          <a:endParaRPr lang="en-PH" sz="2200"/>
        </a:p>
      </dgm:t>
    </dgm:pt>
    <dgm:pt modelId="{05F20D4C-8FF5-4433-81CE-05EB0FC6A8CE}" type="sibTrans" cxnId="{98B13236-0C6D-4FD8-8509-57201659DC6F}">
      <dgm:prSet/>
      <dgm:spPr/>
      <dgm:t>
        <a:bodyPr/>
        <a:lstStyle/>
        <a:p>
          <a:endParaRPr lang="en-PH" sz="2200"/>
        </a:p>
      </dgm:t>
    </dgm:pt>
    <dgm:pt modelId="{9C8BBA2C-5F5C-40BC-B549-268262DA93BA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AU" sz="2200" dirty="0"/>
            <a:t>Keeping the water pressure low</a:t>
          </a:r>
          <a:endParaRPr lang="en-PH" sz="2200" dirty="0"/>
        </a:p>
      </dgm:t>
    </dgm:pt>
    <dgm:pt modelId="{CDE2B678-32FD-4B55-8764-35F881E26102}" type="parTrans" cxnId="{211C78C1-2412-4863-801B-6E6AF77E856B}">
      <dgm:prSet/>
      <dgm:spPr/>
      <dgm:t>
        <a:bodyPr/>
        <a:lstStyle/>
        <a:p>
          <a:endParaRPr lang="en-PH" sz="2200"/>
        </a:p>
      </dgm:t>
    </dgm:pt>
    <dgm:pt modelId="{7C1C39C2-7DEE-4771-95F8-8C82CFB0C08F}" type="sibTrans" cxnId="{211C78C1-2412-4863-801B-6E6AF77E856B}">
      <dgm:prSet/>
      <dgm:spPr/>
      <dgm:t>
        <a:bodyPr/>
        <a:lstStyle/>
        <a:p>
          <a:endParaRPr lang="en-PH" sz="2200"/>
        </a:p>
      </dgm:t>
    </dgm:pt>
    <dgm:pt modelId="{212BC5AB-677E-4AA1-A869-5EE6E0851166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AU" sz="2200" dirty="0"/>
            <a:t>Using appropriate cleaning materials</a:t>
          </a:r>
          <a:endParaRPr lang="en-PH" sz="2200" dirty="0"/>
        </a:p>
      </dgm:t>
    </dgm:pt>
    <dgm:pt modelId="{EC5FF15E-02BA-4610-BE39-F0ABE4F0FB22}" type="parTrans" cxnId="{980CA7A6-897F-4E66-B31B-D9589538440C}">
      <dgm:prSet/>
      <dgm:spPr/>
      <dgm:t>
        <a:bodyPr/>
        <a:lstStyle/>
        <a:p>
          <a:endParaRPr lang="en-PH" sz="2200"/>
        </a:p>
      </dgm:t>
    </dgm:pt>
    <dgm:pt modelId="{9FACBAB3-76F7-4633-A058-9EDBFCE0EF51}" type="sibTrans" cxnId="{980CA7A6-897F-4E66-B31B-D9589538440C}">
      <dgm:prSet/>
      <dgm:spPr/>
      <dgm:t>
        <a:bodyPr/>
        <a:lstStyle/>
        <a:p>
          <a:endParaRPr lang="en-PH" sz="2200"/>
        </a:p>
      </dgm:t>
    </dgm:pt>
    <dgm:pt modelId="{DA6815C8-DF1C-4E15-BB82-DDDA9151B58A}">
      <dgm:prSet custT="1"/>
      <dgm:spPr/>
      <dgm:t>
        <a:bodyPr/>
        <a:lstStyle/>
        <a:p>
          <a:pPr>
            <a:lnSpc>
              <a:spcPct val="113000"/>
            </a:lnSpc>
            <a:spcBef>
              <a:spcPts val="600"/>
            </a:spcBef>
            <a:spcAft>
              <a:spcPts val="600"/>
            </a:spcAft>
          </a:pPr>
          <a:r>
            <a:rPr lang="en-AU" sz="2200" dirty="0"/>
            <a:t>Cleaning and drying surfaces thoroughly</a:t>
          </a:r>
          <a:endParaRPr lang="en-PH" sz="2200" dirty="0"/>
        </a:p>
      </dgm:t>
    </dgm:pt>
    <dgm:pt modelId="{F55B9DAE-7E92-4906-A6C8-FF5B00E2CEAD}" type="sibTrans" cxnId="{CF7B76E5-1CA1-4235-B316-A8924EC88BAA}">
      <dgm:prSet/>
      <dgm:spPr/>
      <dgm:t>
        <a:bodyPr/>
        <a:lstStyle/>
        <a:p>
          <a:endParaRPr lang="en-PH" sz="2200"/>
        </a:p>
      </dgm:t>
    </dgm:pt>
    <dgm:pt modelId="{FE2A9BE7-9766-4DEA-A254-0F70454202A0}" type="parTrans" cxnId="{CF7B76E5-1CA1-4235-B316-A8924EC88BAA}">
      <dgm:prSet/>
      <dgm:spPr/>
      <dgm:t>
        <a:bodyPr/>
        <a:lstStyle/>
        <a:p>
          <a:endParaRPr lang="en-PH" sz="2200"/>
        </a:p>
      </dgm:t>
    </dgm:pt>
    <dgm:pt modelId="{6D231157-EC16-4951-8D12-AEF621C53DFF}" type="pres">
      <dgm:prSet presAssocID="{6738DAA9-826A-4812-BAFB-3058DEB6DBB2}" presName="linear" presStyleCnt="0">
        <dgm:presLayoutVars>
          <dgm:animLvl val="lvl"/>
          <dgm:resizeHandles val="exact"/>
        </dgm:presLayoutVars>
      </dgm:prSet>
      <dgm:spPr/>
    </dgm:pt>
    <dgm:pt modelId="{1367D849-392B-428E-AED7-8282FABB658C}" type="pres">
      <dgm:prSet presAssocID="{818A1901-9A07-41CE-9951-A4B3779ED5F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0829245-343D-4CF4-B0DA-29034E531A45}" type="pres">
      <dgm:prSet presAssocID="{05F20D4C-8FF5-4433-81CE-05EB0FC6A8CE}" presName="spacer" presStyleCnt="0"/>
      <dgm:spPr/>
    </dgm:pt>
    <dgm:pt modelId="{79F67323-B808-4523-8841-255F1AF03BD7}" type="pres">
      <dgm:prSet presAssocID="{9C8BBA2C-5F5C-40BC-B549-268262DA93B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89B79A0-1A8E-42ED-85C9-CA9E8C10DDD4}" type="pres">
      <dgm:prSet presAssocID="{7C1C39C2-7DEE-4771-95F8-8C82CFB0C08F}" presName="spacer" presStyleCnt="0"/>
      <dgm:spPr/>
    </dgm:pt>
    <dgm:pt modelId="{614A7BA2-C349-4FFF-A363-64C9542F6D85}" type="pres">
      <dgm:prSet presAssocID="{212BC5AB-677E-4AA1-A869-5EE6E085116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0A540B6-1A59-4612-9845-45BD002E9C55}" type="pres">
      <dgm:prSet presAssocID="{9FACBAB3-76F7-4633-A058-9EDBFCE0EF51}" presName="spacer" presStyleCnt="0"/>
      <dgm:spPr/>
    </dgm:pt>
    <dgm:pt modelId="{42A8A88C-5E58-42C4-ADA9-D4D6779161E6}" type="pres">
      <dgm:prSet presAssocID="{DA6815C8-DF1C-4E15-BB82-DDDA9151B58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8B13236-0C6D-4FD8-8509-57201659DC6F}" srcId="{6738DAA9-826A-4812-BAFB-3058DEB6DBB2}" destId="{818A1901-9A07-41CE-9951-A4B3779ED5F1}" srcOrd="0" destOrd="0" parTransId="{F91F0923-158F-40AF-B770-D7B9C12FA28B}" sibTransId="{05F20D4C-8FF5-4433-81CE-05EB0FC6A8CE}"/>
    <dgm:cxn modelId="{3B56BE3B-88EC-4D58-B6A3-8C07FC010943}" type="presOf" srcId="{DA6815C8-DF1C-4E15-BB82-DDDA9151B58A}" destId="{42A8A88C-5E58-42C4-ADA9-D4D6779161E6}" srcOrd="0" destOrd="0" presId="urn:microsoft.com/office/officeart/2005/8/layout/vList2"/>
    <dgm:cxn modelId="{A42F5252-7A8E-4EB3-9426-226B92C0C237}" type="presOf" srcId="{818A1901-9A07-41CE-9951-A4B3779ED5F1}" destId="{1367D849-392B-428E-AED7-8282FABB658C}" srcOrd="0" destOrd="0" presId="urn:microsoft.com/office/officeart/2005/8/layout/vList2"/>
    <dgm:cxn modelId="{51EFC772-64F4-4E4A-BBE8-2FEDBAC35170}" type="presOf" srcId="{9C8BBA2C-5F5C-40BC-B549-268262DA93BA}" destId="{79F67323-B808-4523-8841-255F1AF03BD7}" srcOrd="0" destOrd="0" presId="urn:microsoft.com/office/officeart/2005/8/layout/vList2"/>
    <dgm:cxn modelId="{324C5681-0C64-4069-B4BE-37FE9D5C501E}" type="presOf" srcId="{6738DAA9-826A-4812-BAFB-3058DEB6DBB2}" destId="{6D231157-EC16-4951-8D12-AEF621C53DFF}" srcOrd="0" destOrd="0" presId="urn:microsoft.com/office/officeart/2005/8/layout/vList2"/>
    <dgm:cxn modelId="{6453DDA3-3544-40E1-B2AB-C8C30C7C99AA}" type="presOf" srcId="{212BC5AB-677E-4AA1-A869-5EE6E0851166}" destId="{614A7BA2-C349-4FFF-A363-64C9542F6D85}" srcOrd="0" destOrd="0" presId="urn:microsoft.com/office/officeart/2005/8/layout/vList2"/>
    <dgm:cxn modelId="{980CA7A6-897F-4E66-B31B-D9589538440C}" srcId="{6738DAA9-826A-4812-BAFB-3058DEB6DBB2}" destId="{212BC5AB-677E-4AA1-A869-5EE6E0851166}" srcOrd="2" destOrd="0" parTransId="{EC5FF15E-02BA-4610-BE39-F0ABE4F0FB22}" sibTransId="{9FACBAB3-76F7-4633-A058-9EDBFCE0EF51}"/>
    <dgm:cxn modelId="{211C78C1-2412-4863-801B-6E6AF77E856B}" srcId="{6738DAA9-826A-4812-BAFB-3058DEB6DBB2}" destId="{9C8BBA2C-5F5C-40BC-B549-268262DA93BA}" srcOrd="1" destOrd="0" parTransId="{CDE2B678-32FD-4B55-8764-35F881E26102}" sibTransId="{7C1C39C2-7DEE-4771-95F8-8C82CFB0C08F}"/>
    <dgm:cxn modelId="{CF7B76E5-1CA1-4235-B316-A8924EC88BAA}" srcId="{6738DAA9-826A-4812-BAFB-3058DEB6DBB2}" destId="{DA6815C8-DF1C-4E15-BB82-DDDA9151B58A}" srcOrd="3" destOrd="0" parTransId="{FE2A9BE7-9766-4DEA-A254-0F70454202A0}" sibTransId="{F55B9DAE-7E92-4906-A6C8-FF5B00E2CEAD}"/>
    <dgm:cxn modelId="{98B5FAA7-49B4-4D4F-9F38-54129FEAD47C}" type="presParOf" srcId="{6D231157-EC16-4951-8D12-AEF621C53DFF}" destId="{1367D849-392B-428E-AED7-8282FABB658C}" srcOrd="0" destOrd="0" presId="urn:microsoft.com/office/officeart/2005/8/layout/vList2"/>
    <dgm:cxn modelId="{0E631DB7-1A65-4489-B780-46BE92BA4AC7}" type="presParOf" srcId="{6D231157-EC16-4951-8D12-AEF621C53DFF}" destId="{30829245-343D-4CF4-B0DA-29034E531A45}" srcOrd="1" destOrd="0" presId="urn:microsoft.com/office/officeart/2005/8/layout/vList2"/>
    <dgm:cxn modelId="{4285D5F7-4601-45D0-A418-7B620D597EC2}" type="presParOf" srcId="{6D231157-EC16-4951-8D12-AEF621C53DFF}" destId="{79F67323-B808-4523-8841-255F1AF03BD7}" srcOrd="2" destOrd="0" presId="urn:microsoft.com/office/officeart/2005/8/layout/vList2"/>
    <dgm:cxn modelId="{22BD941C-1450-4625-A899-FFECA63924E3}" type="presParOf" srcId="{6D231157-EC16-4951-8D12-AEF621C53DFF}" destId="{889B79A0-1A8E-42ED-85C9-CA9E8C10DDD4}" srcOrd="3" destOrd="0" presId="urn:microsoft.com/office/officeart/2005/8/layout/vList2"/>
    <dgm:cxn modelId="{98745FD4-88A2-4CF6-A1E1-AA5C9A5F2606}" type="presParOf" srcId="{6D231157-EC16-4951-8D12-AEF621C53DFF}" destId="{614A7BA2-C349-4FFF-A363-64C9542F6D85}" srcOrd="4" destOrd="0" presId="urn:microsoft.com/office/officeart/2005/8/layout/vList2"/>
    <dgm:cxn modelId="{4377F4E8-BDD7-4BBC-B8D6-7487C4B6F9FC}" type="presParOf" srcId="{6D231157-EC16-4951-8D12-AEF621C53DFF}" destId="{B0A540B6-1A59-4612-9845-45BD002E9C55}" srcOrd="5" destOrd="0" presId="urn:microsoft.com/office/officeart/2005/8/layout/vList2"/>
    <dgm:cxn modelId="{26B4326A-5EDC-420D-A603-F5D2E63A5023}" type="presParOf" srcId="{6D231157-EC16-4951-8D12-AEF621C53DFF}" destId="{42A8A88C-5E58-42C4-ADA9-D4D6779161E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C7AAA3-6050-4384-9037-93B8D563EE66}">
      <dsp:nvSpPr>
        <dsp:cNvPr id="0" name=""/>
        <dsp:cNvSpPr/>
      </dsp:nvSpPr>
      <dsp:spPr>
        <a:xfrm rot="16200000">
          <a:off x="372390" y="-371158"/>
          <a:ext cx="2459115" cy="3201432"/>
        </a:xfrm>
        <a:prstGeom prst="flowChartManualOperati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The potential risk of infection control</a:t>
          </a:r>
          <a:endParaRPr lang="en-PH" sz="2200" kern="1200" dirty="0"/>
        </a:p>
      </dsp:txBody>
      <dsp:txXfrm rot="5400000">
        <a:off x="1232" y="491823"/>
        <a:ext cx="3201432" cy="1475469"/>
      </dsp:txXfrm>
    </dsp:sp>
    <dsp:sp modelId="{9D15BF7D-3E23-4326-9C93-B6DB1A28715A}">
      <dsp:nvSpPr>
        <dsp:cNvPr id="0" name=""/>
        <dsp:cNvSpPr/>
      </dsp:nvSpPr>
      <dsp:spPr>
        <a:xfrm rot="16200000">
          <a:off x="3813930" y="-371158"/>
          <a:ext cx="2459115" cy="3201432"/>
        </a:xfrm>
        <a:prstGeom prst="flowChartManualOperation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The actual risk of infection control</a:t>
          </a:r>
          <a:endParaRPr lang="en-PH" sz="2200" kern="1200" dirty="0"/>
        </a:p>
      </dsp:txBody>
      <dsp:txXfrm rot="5400000">
        <a:off x="3442772" y="491823"/>
        <a:ext cx="3201432" cy="1475469"/>
      </dsp:txXfrm>
    </dsp:sp>
    <dsp:sp modelId="{7E13C06C-57F6-4ABE-8C27-E98801CA401E}">
      <dsp:nvSpPr>
        <dsp:cNvPr id="0" name=""/>
        <dsp:cNvSpPr/>
      </dsp:nvSpPr>
      <dsp:spPr>
        <a:xfrm rot="16200000">
          <a:off x="7255469" y="-371158"/>
          <a:ext cx="2459115" cy="3201432"/>
        </a:xfrm>
        <a:prstGeom prst="flowChartManualOperati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A breach in infection control</a:t>
          </a:r>
        </a:p>
      </dsp:txBody>
      <dsp:txXfrm rot="5400000">
        <a:off x="6884311" y="491823"/>
        <a:ext cx="3201432" cy="147546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FD1348-2435-408A-A26E-D53E686BB046}">
      <dsp:nvSpPr>
        <dsp:cNvPr id="0" name=""/>
        <dsp:cNvSpPr/>
      </dsp:nvSpPr>
      <dsp:spPr>
        <a:xfrm>
          <a:off x="756523" y="0"/>
          <a:ext cx="8573928" cy="3215806"/>
        </a:xfrm>
        <a:prstGeom prst="rightArrow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C004DD-4A52-4C57-A384-08382A06FADC}">
      <dsp:nvSpPr>
        <dsp:cNvPr id="0" name=""/>
        <dsp:cNvSpPr/>
      </dsp:nvSpPr>
      <dsp:spPr>
        <a:xfrm>
          <a:off x="2200" y="964741"/>
          <a:ext cx="3135936" cy="128632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b="0" kern="1200" dirty="0"/>
            <a:t>Identify potential and actual exposure to infection risks</a:t>
          </a:r>
          <a:endParaRPr lang="en-PH" sz="2200" b="0" kern="1200" dirty="0">
            <a:latin typeface="Calibri" panose="020F0502020204030204"/>
            <a:ea typeface="+mn-ea"/>
            <a:cs typeface="+mn-cs"/>
          </a:endParaRPr>
        </a:p>
      </dsp:txBody>
      <dsp:txXfrm>
        <a:off x="64993" y="1027534"/>
        <a:ext cx="3010350" cy="1160736"/>
      </dsp:txXfrm>
    </dsp:sp>
    <dsp:sp modelId="{C1C7CB0A-38F2-4B95-A1C8-162EC5130249}">
      <dsp:nvSpPr>
        <dsp:cNvPr id="0" name=""/>
        <dsp:cNvSpPr/>
      </dsp:nvSpPr>
      <dsp:spPr>
        <a:xfrm>
          <a:off x="3475519" y="964741"/>
          <a:ext cx="3135936" cy="1286322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b="0" kern="1200" dirty="0">
              <a:latin typeface="Calibri" panose="020F0502020204030204"/>
              <a:ea typeface="+mn-ea"/>
              <a:cs typeface="+mn-cs"/>
            </a:rPr>
            <a:t>Come up with measures that correspond to the hierarchy of control</a:t>
          </a:r>
          <a:endParaRPr lang="en-PH" sz="2200" b="0" kern="1200" dirty="0">
            <a:latin typeface="Calibri" panose="020F0502020204030204"/>
            <a:ea typeface="+mn-ea"/>
            <a:cs typeface="+mn-cs"/>
          </a:endParaRPr>
        </a:p>
      </dsp:txBody>
      <dsp:txXfrm>
        <a:off x="3538312" y="1027534"/>
        <a:ext cx="3010350" cy="1160736"/>
      </dsp:txXfrm>
    </dsp:sp>
    <dsp:sp modelId="{AE239443-0784-4F41-9344-302DF206D199}">
      <dsp:nvSpPr>
        <dsp:cNvPr id="0" name=""/>
        <dsp:cNvSpPr/>
      </dsp:nvSpPr>
      <dsp:spPr>
        <a:xfrm>
          <a:off x="6948837" y="964741"/>
          <a:ext cx="3135936" cy="1286322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b="0" kern="1200" dirty="0">
              <a:latin typeface="Calibri" panose="020F0502020204030204"/>
              <a:ea typeface="+mn-ea"/>
              <a:cs typeface="+mn-cs"/>
            </a:rPr>
            <a:t>Pick a preferred control option</a:t>
          </a:r>
          <a:endParaRPr lang="en-PH" sz="2200" b="0" kern="1200" dirty="0">
            <a:latin typeface="Calibri" panose="020F0502020204030204"/>
            <a:ea typeface="+mn-ea"/>
            <a:cs typeface="+mn-cs"/>
          </a:endParaRPr>
        </a:p>
      </dsp:txBody>
      <dsp:txXfrm>
        <a:off x="7011630" y="1027534"/>
        <a:ext cx="3010350" cy="116073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A4D5AE-F426-4A1E-A5D6-CF921D690C72}">
      <dsp:nvSpPr>
        <dsp:cNvPr id="0" name=""/>
        <dsp:cNvSpPr/>
      </dsp:nvSpPr>
      <dsp:spPr>
        <a:xfrm>
          <a:off x="0" y="6132"/>
          <a:ext cx="10086975" cy="925031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 err="1"/>
            <a:t>Analysing</a:t>
          </a:r>
          <a:r>
            <a:rPr lang="en-US" sz="2000" kern="1200" dirty="0"/>
            <a:t> risks to respond to a potential breach in infection control</a:t>
          </a:r>
          <a:endParaRPr lang="en-PH" sz="2000" kern="1200" dirty="0"/>
        </a:p>
      </dsp:txBody>
      <dsp:txXfrm>
        <a:off x="45156" y="51288"/>
        <a:ext cx="9996663" cy="834719"/>
      </dsp:txXfrm>
    </dsp:sp>
    <dsp:sp modelId="{846EF20F-F139-45E2-AF9A-A65A4B31F34F}">
      <dsp:nvSpPr>
        <dsp:cNvPr id="0" name=""/>
        <dsp:cNvSpPr/>
      </dsp:nvSpPr>
      <dsp:spPr>
        <a:xfrm>
          <a:off x="0" y="997403"/>
          <a:ext cx="10086975" cy="925031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Communicating with a supervisor, manager, or relevant authority when there is potential or actual exposure to infection risks</a:t>
          </a:r>
          <a:endParaRPr lang="en-PH" sz="2000" kern="1200" dirty="0"/>
        </a:p>
      </dsp:txBody>
      <dsp:txXfrm>
        <a:off x="45156" y="1042559"/>
        <a:ext cx="9996663" cy="834719"/>
      </dsp:txXfrm>
    </dsp:sp>
    <dsp:sp modelId="{F38EC4F7-E508-4677-9BC2-495A86AA902D}">
      <dsp:nvSpPr>
        <dsp:cNvPr id="0" name=""/>
        <dsp:cNvSpPr/>
      </dsp:nvSpPr>
      <dsp:spPr>
        <a:xfrm>
          <a:off x="0" y="1988675"/>
          <a:ext cx="10086975" cy="925031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Applying transmission-based precautions when there is a suspected or confirmed outbreak of infection</a:t>
          </a:r>
          <a:endParaRPr lang="en-PH" sz="2000" kern="1200" dirty="0"/>
        </a:p>
      </dsp:txBody>
      <dsp:txXfrm>
        <a:off x="45156" y="2033831"/>
        <a:ext cx="9996663" cy="834719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A44F1E-3B96-4A58-8DE5-3B03BBF9D1D3}">
      <dsp:nvSpPr>
        <dsp:cNvPr id="0" name=""/>
        <dsp:cNvSpPr/>
      </dsp:nvSpPr>
      <dsp:spPr>
        <a:xfrm>
          <a:off x="8865" y="376820"/>
          <a:ext cx="2649801" cy="166440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000" kern="1200" dirty="0"/>
            <a:t>Access the appropriate incident form</a:t>
          </a:r>
        </a:p>
      </dsp:txBody>
      <dsp:txXfrm>
        <a:off x="57614" y="425569"/>
        <a:ext cx="2552303" cy="1566908"/>
      </dsp:txXfrm>
    </dsp:sp>
    <dsp:sp modelId="{562535B5-0C17-491A-8F33-6700AB71602A}">
      <dsp:nvSpPr>
        <dsp:cNvPr id="0" name=""/>
        <dsp:cNvSpPr/>
      </dsp:nvSpPr>
      <dsp:spPr>
        <a:xfrm>
          <a:off x="2923646" y="880448"/>
          <a:ext cx="561757" cy="657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PH" sz="2000" kern="1200"/>
        </a:p>
      </dsp:txBody>
      <dsp:txXfrm>
        <a:off x="2923646" y="1011878"/>
        <a:ext cx="393230" cy="394290"/>
      </dsp:txXfrm>
    </dsp:sp>
    <dsp:sp modelId="{566E4EBA-2372-4067-B8D8-AA1B891AFF0C}">
      <dsp:nvSpPr>
        <dsp:cNvPr id="0" name=""/>
        <dsp:cNvSpPr/>
      </dsp:nvSpPr>
      <dsp:spPr>
        <a:xfrm>
          <a:off x="3718586" y="376820"/>
          <a:ext cx="2649801" cy="1664406"/>
        </a:xfrm>
        <a:prstGeom prst="roundRect">
          <a:avLst>
            <a:gd name="adj" fmla="val 1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000" kern="1200" dirty="0"/>
            <a:t>Make sure you have </a:t>
          </a:r>
          <a:r>
            <a:rPr lang="en-PH" sz="2000" kern="1200" dirty="0" err="1"/>
            <a:t>authorisation</a:t>
          </a:r>
          <a:r>
            <a:rPr lang="en-PH" sz="2000" kern="1200" dirty="0"/>
            <a:t> to enter information in the document and record</a:t>
          </a:r>
        </a:p>
      </dsp:txBody>
      <dsp:txXfrm>
        <a:off x="3767335" y="425569"/>
        <a:ext cx="2552303" cy="1566908"/>
      </dsp:txXfrm>
    </dsp:sp>
    <dsp:sp modelId="{3D6362AA-357D-4197-A7E9-8238F8B3526D}">
      <dsp:nvSpPr>
        <dsp:cNvPr id="0" name=""/>
        <dsp:cNvSpPr/>
      </dsp:nvSpPr>
      <dsp:spPr>
        <a:xfrm>
          <a:off x="6633368" y="880448"/>
          <a:ext cx="561757" cy="6571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PH" sz="2000" kern="1200"/>
        </a:p>
      </dsp:txBody>
      <dsp:txXfrm>
        <a:off x="6633368" y="1011878"/>
        <a:ext cx="393230" cy="394290"/>
      </dsp:txXfrm>
    </dsp:sp>
    <dsp:sp modelId="{153F4C8C-2279-4AFB-8C94-DD11738E16A2}">
      <dsp:nvSpPr>
        <dsp:cNvPr id="0" name=""/>
        <dsp:cNvSpPr/>
      </dsp:nvSpPr>
      <dsp:spPr>
        <a:xfrm>
          <a:off x="7428308" y="376820"/>
          <a:ext cx="2649801" cy="1664406"/>
        </a:xfrm>
        <a:prstGeom prst="roundRect">
          <a:avLst>
            <a:gd name="adj" fmla="val 1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000" kern="1200" dirty="0"/>
            <a:t>Make sure that you enter correct information</a:t>
          </a:r>
        </a:p>
      </dsp:txBody>
      <dsp:txXfrm>
        <a:off x="7477057" y="425569"/>
        <a:ext cx="2552303" cy="156690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F6B458-C8F6-4592-9AA1-CE120CB6B38D}">
      <dsp:nvSpPr>
        <dsp:cNvPr id="0" name=""/>
        <dsp:cNvSpPr/>
      </dsp:nvSpPr>
      <dsp:spPr>
        <a:xfrm>
          <a:off x="8249" y="239"/>
          <a:ext cx="2341971" cy="14051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200" kern="1200" dirty="0"/>
            <a:t>Supervisor</a:t>
          </a:r>
        </a:p>
      </dsp:txBody>
      <dsp:txXfrm>
        <a:off x="8249" y="239"/>
        <a:ext cx="2341971" cy="1405182"/>
      </dsp:txXfrm>
    </dsp:sp>
    <dsp:sp modelId="{D205D4C1-EFBF-41BD-B69E-B619239BD6D3}">
      <dsp:nvSpPr>
        <dsp:cNvPr id="0" name=""/>
        <dsp:cNvSpPr/>
      </dsp:nvSpPr>
      <dsp:spPr>
        <a:xfrm>
          <a:off x="2584417" y="239"/>
          <a:ext cx="2341971" cy="1405182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200" kern="1200" dirty="0"/>
            <a:t>General practitioner</a:t>
          </a:r>
        </a:p>
      </dsp:txBody>
      <dsp:txXfrm>
        <a:off x="2584417" y="239"/>
        <a:ext cx="2341971" cy="1405182"/>
      </dsp:txXfrm>
    </dsp:sp>
    <dsp:sp modelId="{B807C7E3-3936-4BC0-9525-C59D374425C9}">
      <dsp:nvSpPr>
        <dsp:cNvPr id="0" name=""/>
        <dsp:cNvSpPr/>
      </dsp:nvSpPr>
      <dsp:spPr>
        <a:xfrm>
          <a:off x="5160586" y="239"/>
          <a:ext cx="2341971" cy="1405182"/>
        </a:xfrm>
        <a:prstGeom prst="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200" kern="1200" dirty="0"/>
            <a:t>Health care professional</a:t>
          </a:r>
        </a:p>
      </dsp:txBody>
      <dsp:txXfrm>
        <a:off x="5160586" y="239"/>
        <a:ext cx="2341971" cy="1405182"/>
      </dsp:txXfrm>
    </dsp:sp>
    <dsp:sp modelId="{A7A88209-8B90-491E-A889-702068AFD645}">
      <dsp:nvSpPr>
        <dsp:cNvPr id="0" name=""/>
        <dsp:cNvSpPr/>
      </dsp:nvSpPr>
      <dsp:spPr>
        <a:xfrm>
          <a:off x="7736754" y="239"/>
          <a:ext cx="2341971" cy="1405182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200" kern="1200" dirty="0"/>
            <a:t>Carer</a:t>
          </a:r>
        </a:p>
      </dsp:txBody>
      <dsp:txXfrm>
        <a:off x="7736754" y="239"/>
        <a:ext cx="2341971" cy="1405182"/>
      </dsp:txXfrm>
    </dsp:sp>
    <dsp:sp modelId="{2D9BB4E9-AC36-4360-8AD1-C782F3CDD3C9}">
      <dsp:nvSpPr>
        <dsp:cNvPr id="0" name=""/>
        <dsp:cNvSpPr/>
      </dsp:nvSpPr>
      <dsp:spPr>
        <a:xfrm>
          <a:off x="2584417" y="1639619"/>
          <a:ext cx="2341971" cy="1405182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200" kern="1200" dirty="0"/>
            <a:t>Responsible person</a:t>
          </a:r>
        </a:p>
      </dsp:txBody>
      <dsp:txXfrm>
        <a:off x="2584417" y="1639619"/>
        <a:ext cx="2341971" cy="1405182"/>
      </dsp:txXfrm>
    </dsp:sp>
    <dsp:sp modelId="{E2D87D7E-B1B5-456D-BECA-225EC8AA8BA0}">
      <dsp:nvSpPr>
        <dsp:cNvPr id="0" name=""/>
        <dsp:cNvSpPr/>
      </dsp:nvSpPr>
      <dsp:spPr>
        <a:xfrm>
          <a:off x="5160586" y="1639619"/>
          <a:ext cx="2341971" cy="1405182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200" kern="1200" dirty="0"/>
            <a:t>Responsible authority</a:t>
          </a:r>
        </a:p>
      </dsp:txBody>
      <dsp:txXfrm>
        <a:off x="5160586" y="1639619"/>
        <a:ext cx="2341971" cy="140518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E089A8-98A3-4405-8844-C5006F968FC3}">
      <dsp:nvSpPr>
        <dsp:cNvPr id="0" name=""/>
        <dsp:cNvSpPr/>
      </dsp:nvSpPr>
      <dsp:spPr>
        <a:xfrm>
          <a:off x="-3661966" y="-562663"/>
          <a:ext cx="4365228" cy="4365228"/>
        </a:xfrm>
        <a:prstGeom prst="blockArc">
          <a:avLst>
            <a:gd name="adj1" fmla="val 18900000"/>
            <a:gd name="adj2" fmla="val 2700000"/>
            <a:gd name="adj3" fmla="val 495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7408C8-EB27-45E6-8396-04D39353A606}">
      <dsp:nvSpPr>
        <dsp:cNvPr id="0" name=""/>
        <dsp:cNvSpPr/>
      </dsp:nvSpPr>
      <dsp:spPr>
        <a:xfrm>
          <a:off x="368648" y="249083"/>
          <a:ext cx="9676154" cy="49842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5626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113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1800" kern="1200" dirty="0"/>
            <a:t>Make sure that people in the workplace know about the designated clean zone</a:t>
          </a:r>
          <a:endParaRPr lang="en-PH" sz="1800" kern="1200" dirty="0"/>
        </a:p>
      </dsp:txBody>
      <dsp:txXfrm>
        <a:off x="368648" y="249083"/>
        <a:ext cx="9676154" cy="498426"/>
      </dsp:txXfrm>
    </dsp:sp>
    <dsp:sp modelId="{423A4254-8ACD-4FFF-A075-AA83FC907CBE}">
      <dsp:nvSpPr>
        <dsp:cNvPr id="0" name=""/>
        <dsp:cNvSpPr/>
      </dsp:nvSpPr>
      <dsp:spPr>
        <a:xfrm>
          <a:off x="57132" y="186780"/>
          <a:ext cx="623033" cy="6230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CD159E-B567-483C-9212-756017FA26A9}">
      <dsp:nvSpPr>
        <dsp:cNvPr id="0" name=""/>
        <dsp:cNvSpPr/>
      </dsp:nvSpPr>
      <dsp:spPr>
        <a:xfrm>
          <a:off x="654408" y="996853"/>
          <a:ext cx="9390395" cy="498426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5626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113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1800" kern="1200" dirty="0"/>
            <a:t>Set rules about how to enter and exit the clean zone</a:t>
          </a:r>
          <a:endParaRPr lang="en-PH" sz="1800" kern="1200" dirty="0"/>
        </a:p>
      </dsp:txBody>
      <dsp:txXfrm>
        <a:off x="654408" y="996853"/>
        <a:ext cx="9390395" cy="498426"/>
      </dsp:txXfrm>
    </dsp:sp>
    <dsp:sp modelId="{8C771C9F-C0DE-4363-BEC0-0236352CB4A5}">
      <dsp:nvSpPr>
        <dsp:cNvPr id="0" name=""/>
        <dsp:cNvSpPr/>
      </dsp:nvSpPr>
      <dsp:spPr>
        <a:xfrm>
          <a:off x="342891" y="934549"/>
          <a:ext cx="623033" cy="6230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74DAE3-F0A4-482A-A3A5-82C10DED18BF}">
      <dsp:nvSpPr>
        <dsp:cNvPr id="0" name=""/>
        <dsp:cNvSpPr/>
      </dsp:nvSpPr>
      <dsp:spPr>
        <a:xfrm>
          <a:off x="654408" y="1744622"/>
          <a:ext cx="9390395" cy="498426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5626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113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1800" kern="1200" dirty="0"/>
            <a:t>Place appropriate signs to indicate the location is designated clean zone</a:t>
          </a:r>
          <a:endParaRPr lang="en-PH" sz="1800" kern="1200" dirty="0"/>
        </a:p>
      </dsp:txBody>
      <dsp:txXfrm>
        <a:off x="654408" y="1744622"/>
        <a:ext cx="9390395" cy="498426"/>
      </dsp:txXfrm>
    </dsp:sp>
    <dsp:sp modelId="{5CBC281A-B99E-49E3-9561-D5FE1830573E}">
      <dsp:nvSpPr>
        <dsp:cNvPr id="0" name=""/>
        <dsp:cNvSpPr/>
      </dsp:nvSpPr>
      <dsp:spPr>
        <a:xfrm>
          <a:off x="342891" y="1682319"/>
          <a:ext cx="623033" cy="6230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8ECE89-5BD5-46DE-AEA9-383FBA2C9009}">
      <dsp:nvSpPr>
        <dsp:cNvPr id="0" name=""/>
        <dsp:cNvSpPr/>
      </dsp:nvSpPr>
      <dsp:spPr>
        <a:xfrm>
          <a:off x="368648" y="2492391"/>
          <a:ext cx="9676154" cy="498426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5626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113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1800" kern="1200" dirty="0"/>
            <a:t>Return only non-contaminated records, materials and equipment</a:t>
          </a:r>
          <a:endParaRPr lang="en-PH" sz="1800" kern="1200" dirty="0"/>
        </a:p>
      </dsp:txBody>
      <dsp:txXfrm>
        <a:off x="368648" y="2492391"/>
        <a:ext cx="9676154" cy="498426"/>
      </dsp:txXfrm>
    </dsp:sp>
    <dsp:sp modelId="{ADB4D6C3-A0DB-409D-813C-AA085B97D6BE}">
      <dsp:nvSpPr>
        <dsp:cNvPr id="0" name=""/>
        <dsp:cNvSpPr/>
      </dsp:nvSpPr>
      <dsp:spPr>
        <a:xfrm>
          <a:off x="57132" y="2430088"/>
          <a:ext cx="623033" cy="6230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5ACADF-D35C-4E2B-95A7-389E6D905839}">
      <dsp:nvSpPr>
        <dsp:cNvPr id="0" name=""/>
        <dsp:cNvSpPr/>
      </dsp:nvSpPr>
      <dsp:spPr>
        <a:xfrm>
          <a:off x="0" y="520057"/>
          <a:ext cx="10086975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4B7ED4-3600-460E-8400-7A0A98EED64D}">
      <dsp:nvSpPr>
        <dsp:cNvPr id="0" name=""/>
        <dsp:cNvSpPr/>
      </dsp:nvSpPr>
      <dsp:spPr>
        <a:xfrm>
          <a:off x="504348" y="3457"/>
          <a:ext cx="7060882" cy="10332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885" tIns="0" rIns="266885" bIns="0" numCol="1" spcCol="1270" anchor="ctr" anchorCtr="0">
          <a:noAutofit/>
        </a:bodyPr>
        <a:lstStyle/>
        <a:p>
          <a:pPr marL="0" lvl="0" indent="0" algn="l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b="0" kern="1200" dirty="0">
              <a:solidFill>
                <a:schemeClr val="bg1"/>
              </a:solidFill>
            </a:rPr>
            <a:t>How are the people informed about the infection control policies and procedures?</a:t>
          </a:r>
          <a:endParaRPr lang="en-PH" sz="2200" b="0" kern="1200" dirty="0">
            <a:solidFill>
              <a:schemeClr val="bg1"/>
            </a:solidFill>
          </a:endParaRPr>
        </a:p>
      </dsp:txBody>
      <dsp:txXfrm>
        <a:off x="554785" y="53894"/>
        <a:ext cx="6960008" cy="932326"/>
      </dsp:txXfrm>
    </dsp:sp>
    <dsp:sp modelId="{2713E094-94A2-4602-A83A-8F8AA1A0603E}">
      <dsp:nvSpPr>
        <dsp:cNvPr id="0" name=""/>
        <dsp:cNvSpPr/>
      </dsp:nvSpPr>
      <dsp:spPr>
        <a:xfrm>
          <a:off x="0" y="2107658"/>
          <a:ext cx="10086975" cy="88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A4FA87-0E04-43E4-BD02-A3CCA258B8DF}">
      <dsp:nvSpPr>
        <dsp:cNvPr id="0" name=""/>
        <dsp:cNvSpPr/>
      </dsp:nvSpPr>
      <dsp:spPr>
        <a:xfrm>
          <a:off x="504348" y="1591058"/>
          <a:ext cx="7060882" cy="10332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885" tIns="0" rIns="266885" bIns="0" numCol="1" spcCol="1270" anchor="ctr" anchorCtr="0">
          <a:noAutofit/>
        </a:bodyPr>
        <a:lstStyle/>
        <a:p>
          <a:pPr marL="0" lvl="0" indent="0" algn="l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b="0" kern="1200" dirty="0">
              <a:solidFill>
                <a:schemeClr val="bg1"/>
              </a:solidFill>
            </a:rPr>
            <a:t>How are the infection control policies and procedures enforced?</a:t>
          </a:r>
          <a:endParaRPr lang="en-PH" sz="2200" b="0" kern="1200" dirty="0">
            <a:solidFill>
              <a:schemeClr val="bg1"/>
            </a:solidFill>
          </a:endParaRPr>
        </a:p>
      </dsp:txBody>
      <dsp:txXfrm>
        <a:off x="554785" y="1641495"/>
        <a:ext cx="6960008" cy="9323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B16F65-5DA0-4878-862E-8BC3C7F8790A}">
      <dsp:nvSpPr>
        <dsp:cNvPr id="0" name=""/>
        <dsp:cNvSpPr/>
      </dsp:nvSpPr>
      <dsp:spPr>
        <a:xfrm>
          <a:off x="0" y="2854391"/>
          <a:ext cx="10085831" cy="62447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Implement measures to prevent the occurrence of future breaches</a:t>
          </a:r>
          <a:endParaRPr lang="en-AU" sz="2200" kern="1200" dirty="0"/>
        </a:p>
      </dsp:txBody>
      <dsp:txXfrm>
        <a:off x="0" y="2854391"/>
        <a:ext cx="10085831" cy="624471"/>
      </dsp:txXfrm>
    </dsp:sp>
    <dsp:sp modelId="{A3173538-F9BB-4FF5-AD3F-77063E191EBE}">
      <dsp:nvSpPr>
        <dsp:cNvPr id="0" name=""/>
        <dsp:cNvSpPr/>
      </dsp:nvSpPr>
      <dsp:spPr>
        <a:xfrm rot="10800000">
          <a:off x="0" y="1903322"/>
          <a:ext cx="10085831" cy="960436"/>
        </a:xfrm>
        <a:prstGeom prst="upArrowCallou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Assess the condition of the people involved</a:t>
          </a:r>
        </a:p>
      </dsp:txBody>
      <dsp:txXfrm rot="10800000">
        <a:off x="0" y="1903322"/>
        <a:ext cx="10085831" cy="624062"/>
      </dsp:txXfrm>
    </dsp:sp>
    <dsp:sp modelId="{6040518E-2CB6-47B9-83FD-3BEE45103CE1}">
      <dsp:nvSpPr>
        <dsp:cNvPr id="0" name=""/>
        <dsp:cNvSpPr/>
      </dsp:nvSpPr>
      <dsp:spPr>
        <a:xfrm rot="10800000">
          <a:off x="0" y="952252"/>
          <a:ext cx="10085831" cy="960436"/>
        </a:xfrm>
        <a:prstGeom prst="upArrowCallou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Implement IPC procedures relevant to cleaning and disinfection</a:t>
          </a:r>
        </a:p>
      </dsp:txBody>
      <dsp:txXfrm rot="10800000">
        <a:off x="0" y="952252"/>
        <a:ext cx="10085831" cy="624062"/>
      </dsp:txXfrm>
    </dsp:sp>
    <dsp:sp modelId="{6AEA08D7-1CF3-41EB-8F58-2FC222954C1A}">
      <dsp:nvSpPr>
        <dsp:cNvPr id="0" name=""/>
        <dsp:cNvSpPr/>
      </dsp:nvSpPr>
      <dsp:spPr>
        <a:xfrm rot="10800000">
          <a:off x="0" y="1183"/>
          <a:ext cx="10085831" cy="960436"/>
        </a:xfrm>
        <a:prstGeom prst="upArrowCallou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C96D3"/>
            </a:buClr>
            <a:buFont typeface="+mj-lt"/>
            <a:buNone/>
          </a:pPr>
          <a:r>
            <a:rPr lang="en-US" sz="2200" kern="1200" dirty="0"/>
            <a:t>Gather additional data</a:t>
          </a:r>
        </a:p>
      </dsp:txBody>
      <dsp:txXfrm rot="10800000">
        <a:off x="0" y="1183"/>
        <a:ext cx="10085831" cy="6240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805544-E6B9-43B4-8B74-78FED06F8C2D}">
      <dsp:nvSpPr>
        <dsp:cNvPr id="0" name=""/>
        <dsp:cNvSpPr/>
      </dsp:nvSpPr>
      <dsp:spPr>
        <a:xfrm>
          <a:off x="0" y="2303"/>
          <a:ext cx="10086974" cy="5803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 dirty="0"/>
            <a:t>Infection control professionals</a:t>
          </a:r>
        </a:p>
      </dsp:txBody>
      <dsp:txXfrm>
        <a:off x="28329" y="30632"/>
        <a:ext cx="10030316" cy="523662"/>
      </dsp:txXfrm>
    </dsp:sp>
    <dsp:sp modelId="{F88C5720-7D26-4BE5-B444-2ABBD253A3BD}">
      <dsp:nvSpPr>
        <dsp:cNvPr id="0" name=""/>
        <dsp:cNvSpPr/>
      </dsp:nvSpPr>
      <dsp:spPr>
        <a:xfrm>
          <a:off x="0" y="671903"/>
          <a:ext cx="10086974" cy="58032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 dirty="0"/>
            <a:t>Risk management</a:t>
          </a:r>
        </a:p>
      </dsp:txBody>
      <dsp:txXfrm>
        <a:off x="28329" y="700232"/>
        <a:ext cx="10030316" cy="523662"/>
      </dsp:txXfrm>
    </dsp:sp>
    <dsp:sp modelId="{756FB61F-CE20-49DC-9F8F-40988C4FD503}">
      <dsp:nvSpPr>
        <dsp:cNvPr id="0" name=""/>
        <dsp:cNvSpPr/>
      </dsp:nvSpPr>
      <dsp:spPr>
        <a:xfrm>
          <a:off x="0" y="1341503"/>
          <a:ext cx="10086974" cy="58032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 dirty="0"/>
            <a:t>Local and state health departments</a:t>
          </a:r>
        </a:p>
      </dsp:txBody>
      <dsp:txXfrm>
        <a:off x="28329" y="1369832"/>
        <a:ext cx="10030316" cy="523662"/>
      </dsp:txXfrm>
    </dsp:sp>
    <dsp:sp modelId="{880C88F2-3574-423E-95A7-3A86F3E61831}">
      <dsp:nvSpPr>
        <dsp:cNvPr id="0" name=""/>
        <dsp:cNvSpPr/>
      </dsp:nvSpPr>
      <dsp:spPr>
        <a:xfrm>
          <a:off x="0" y="2011103"/>
          <a:ext cx="10086974" cy="58032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 dirty="0"/>
            <a:t>Affected healthcare providers</a:t>
          </a:r>
        </a:p>
      </dsp:txBody>
      <dsp:txXfrm>
        <a:off x="28329" y="2039432"/>
        <a:ext cx="10030316" cy="523662"/>
      </dsp:txXfrm>
    </dsp:sp>
    <dsp:sp modelId="{6CF32B06-F40A-41C4-863F-1CD6DA9FC7E8}">
      <dsp:nvSpPr>
        <dsp:cNvPr id="0" name=""/>
        <dsp:cNvSpPr/>
      </dsp:nvSpPr>
      <dsp:spPr>
        <a:xfrm>
          <a:off x="0" y="2680703"/>
          <a:ext cx="10086974" cy="5803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 dirty="0"/>
            <a:t>Relevant licensing or regulatory agencies</a:t>
          </a:r>
        </a:p>
      </dsp:txBody>
      <dsp:txXfrm>
        <a:off x="28329" y="2709032"/>
        <a:ext cx="10030316" cy="5236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756384-EB30-4F3A-93FA-658CCF85C275}">
      <dsp:nvSpPr>
        <dsp:cNvPr id="0" name=""/>
        <dsp:cNvSpPr/>
      </dsp:nvSpPr>
      <dsp:spPr>
        <a:xfrm rot="16200000">
          <a:off x="1473379" y="-1468330"/>
          <a:ext cx="1919665" cy="4856326"/>
        </a:xfrm>
        <a:prstGeom prst="flowChartManualOperati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200" kern="1200" dirty="0"/>
            <a:t>Make a verbal report</a:t>
          </a:r>
        </a:p>
      </dsp:txBody>
      <dsp:txXfrm rot="5400000">
        <a:off x="5049" y="383933"/>
        <a:ext cx="4856326" cy="1151799"/>
      </dsp:txXfrm>
    </dsp:sp>
    <dsp:sp modelId="{18AC19AD-0887-4CFC-B358-A8705F6A682F}">
      <dsp:nvSpPr>
        <dsp:cNvPr id="0" name=""/>
        <dsp:cNvSpPr/>
      </dsp:nvSpPr>
      <dsp:spPr>
        <a:xfrm rot="16200000">
          <a:off x="6693929" y="-1468330"/>
          <a:ext cx="1919665" cy="4856326"/>
        </a:xfrm>
        <a:prstGeom prst="flowChartManualOperati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200" kern="1200" dirty="0"/>
            <a:t>Make a written report</a:t>
          </a:r>
        </a:p>
      </dsp:txBody>
      <dsp:txXfrm rot="5400000">
        <a:off x="5225599" y="383933"/>
        <a:ext cx="4856326" cy="115179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4966AB-4701-4921-8ECE-69EAB463B964}">
      <dsp:nvSpPr>
        <dsp:cNvPr id="0" name=""/>
        <dsp:cNvSpPr/>
      </dsp:nvSpPr>
      <dsp:spPr>
        <a:xfrm rot="16200000">
          <a:off x="-91681" y="94113"/>
          <a:ext cx="2574525" cy="2386298"/>
        </a:xfrm>
        <a:prstGeom prst="flowChartManualOperati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Create your own suggested plan of action</a:t>
          </a:r>
          <a:endParaRPr lang="en-PH" sz="2200" kern="1200" dirty="0"/>
        </a:p>
      </dsp:txBody>
      <dsp:txXfrm rot="5400000">
        <a:off x="2433" y="514904"/>
        <a:ext cx="2386298" cy="1544715"/>
      </dsp:txXfrm>
    </dsp:sp>
    <dsp:sp modelId="{CAB1CF18-A9F9-4FAA-A643-6DE52722141A}">
      <dsp:nvSpPr>
        <dsp:cNvPr id="0" name=""/>
        <dsp:cNvSpPr/>
      </dsp:nvSpPr>
      <dsp:spPr>
        <a:xfrm rot="16200000">
          <a:off x="2473589" y="94113"/>
          <a:ext cx="2574525" cy="2386298"/>
        </a:xfrm>
        <a:prstGeom prst="flowChartManualOperation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Choose your timing</a:t>
          </a:r>
        </a:p>
      </dsp:txBody>
      <dsp:txXfrm rot="5400000">
        <a:off x="2567703" y="514904"/>
        <a:ext cx="2386298" cy="1544715"/>
      </dsp:txXfrm>
    </dsp:sp>
    <dsp:sp modelId="{313E9231-78B4-414A-B0ED-9128FDD88319}">
      <dsp:nvSpPr>
        <dsp:cNvPr id="0" name=""/>
        <dsp:cNvSpPr/>
      </dsp:nvSpPr>
      <dsp:spPr>
        <a:xfrm rot="16200000">
          <a:off x="5038859" y="94113"/>
          <a:ext cx="2574525" cy="2386298"/>
        </a:xfrm>
        <a:prstGeom prst="flowChartManualOperation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Be specific</a:t>
          </a:r>
        </a:p>
      </dsp:txBody>
      <dsp:txXfrm rot="5400000">
        <a:off x="5132973" y="514904"/>
        <a:ext cx="2386298" cy="1544715"/>
      </dsp:txXfrm>
    </dsp:sp>
    <dsp:sp modelId="{A2F51357-6DD7-45DF-B2F1-66279E529729}">
      <dsp:nvSpPr>
        <dsp:cNvPr id="0" name=""/>
        <dsp:cNvSpPr/>
      </dsp:nvSpPr>
      <dsp:spPr>
        <a:xfrm rot="16200000">
          <a:off x="7604130" y="94113"/>
          <a:ext cx="2574525" cy="2386298"/>
        </a:xfrm>
        <a:prstGeom prst="flowChartManualOperati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Be respectful</a:t>
          </a:r>
        </a:p>
      </dsp:txBody>
      <dsp:txXfrm rot="5400000">
        <a:off x="7698244" y="514904"/>
        <a:ext cx="2386298" cy="154471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A83BC3-24C6-4954-9EED-7D7749D5F428}">
      <dsp:nvSpPr>
        <dsp:cNvPr id="0" name=""/>
        <dsp:cNvSpPr/>
      </dsp:nvSpPr>
      <dsp:spPr>
        <a:xfrm>
          <a:off x="-3150227" y="-484865"/>
          <a:ext cx="3757319" cy="3757319"/>
        </a:xfrm>
        <a:prstGeom prst="blockArc">
          <a:avLst>
            <a:gd name="adj1" fmla="val 18900000"/>
            <a:gd name="adj2" fmla="val 2700000"/>
            <a:gd name="adj3" fmla="val 575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FEABD4-AAB9-4C1A-8D47-E0A5781FC029}">
      <dsp:nvSpPr>
        <dsp:cNvPr id="0" name=""/>
        <dsp:cNvSpPr/>
      </dsp:nvSpPr>
      <dsp:spPr>
        <a:xfrm>
          <a:off x="390359" y="278758"/>
          <a:ext cx="9660444" cy="55751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2530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Identifying clean and contaminated zones</a:t>
          </a:r>
        </a:p>
      </dsp:txBody>
      <dsp:txXfrm>
        <a:off x="390359" y="278758"/>
        <a:ext cx="9660444" cy="557517"/>
      </dsp:txXfrm>
    </dsp:sp>
    <dsp:sp modelId="{B6EA3D6B-F7FE-4EFB-9340-F0561E102DD7}">
      <dsp:nvSpPr>
        <dsp:cNvPr id="0" name=""/>
        <dsp:cNvSpPr/>
      </dsp:nvSpPr>
      <dsp:spPr>
        <a:xfrm>
          <a:off x="41910" y="209069"/>
          <a:ext cx="696897" cy="696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C741D6-A54A-4DA4-8858-2281FEC5F233}">
      <dsp:nvSpPr>
        <dsp:cNvPr id="0" name=""/>
        <dsp:cNvSpPr/>
      </dsp:nvSpPr>
      <dsp:spPr>
        <a:xfrm>
          <a:off x="593016" y="1115035"/>
          <a:ext cx="9457787" cy="557517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2530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Managing clean and contaminated zones</a:t>
          </a:r>
          <a:endParaRPr lang="en-US" sz="2200" kern="1200" dirty="0"/>
        </a:p>
      </dsp:txBody>
      <dsp:txXfrm>
        <a:off x="593016" y="1115035"/>
        <a:ext cx="9457787" cy="557517"/>
      </dsp:txXfrm>
    </dsp:sp>
    <dsp:sp modelId="{48C5B097-D99B-4915-AFE0-86D4A7E22E5A}">
      <dsp:nvSpPr>
        <dsp:cNvPr id="0" name=""/>
        <dsp:cNvSpPr/>
      </dsp:nvSpPr>
      <dsp:spPr>
        <a:xfrm>
          <a:off x="244568" y="1045345"/>
          <a:ext cx="696897" cy="696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DF4A51-B66B-4FB2-8756-7F3AFE7F2088}">
      <dsp:nvSpPr>
        <dsp:cNvPr id="0" name=""/>
        <dsp:cNvSpPr/>
      </dsp:nvSpPr>
      <dsp:spPr>
        <a:xfrm>
          <a:off x="390359" y="1951312"/>
          <a:ext cx="9660444" cy="557517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2530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Placing appropriate health and safety signs</a:t>
          </a:r>
          <a:endParaRPr lang="en-US" sz="2200" kern="1200" dirty="0"/>
        </a:p>
      </dsp:txBody>
      <dsp:txXfrm>
        <a:off x="390359" y="1951312"/>
        <a:ext cx="9660444" cy="557517"/>
      </dsp:txXfrm>
    </dsp:sp>
    <dsp:sp modelId="{CC06ACE9-7A4F-4D7D-BE3B-5020E4FDDD56}">
      <dsp:nvSpPr>
        <dsp:cNvPr id="0" name=""/>
        <dsp:cNvSpPr/>
      </dsp:nvSpPr>
      <dsp:spPr>
        <a:xfrm>
          <a:off x="41910" y="1881622"/>
          <a:ext cx="696897" cy="696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46D7F1-2B89-4C1A-A319-5359ED394726}">
      <dsp:nvSpPr>
        <dsp:cNvPr id="0" name=""/>
        <dsp:cNvSpPr/>
      </dsp:nvSpPr>
      <dsp:spPr>
        <a:xfrm>
          <a:off x="0" y="10164"/>
          <a:ext cx="10085831" cy="5428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Limiting interactions within the contaminated zone’s space</a:t>
          </a:r>
        </a:p>
      </dsp:txBody>
      <dsp:txXfrm>
        <a:off x="26501" y="36665"/>
        <a:ext cx="10032829" cy="489878"/>
      </dsp:txXfrm>
    </dsp:sp>
    <dsp:sp modelId="{734B0D25-5A7D-4228-A730-A80A3FFD559D}">
      <dsp:nvSpPr>
        <dsp:cNvPr id="0" name=""/>
        <dsp:cNvSpPr/>
      </dsp:nvSpPr>
      <dsp:spPr>
        <a:xfrm>
          <a:off x="0" y="636564"/>
          <a:ext cx="10085831" cy="5428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Decontaminating the space as soon as possible</a:t>
          </a:r>
        </a:p>
      </dsp:txBody>
      <dsp:txXfrm>
        <a:off x="26501" y="663065"/>
        <a:ext cx="10032829" cy="48987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67D849-392B-428E-AED7-8282FABB658C}">
      <dsp:nvSpPr>
        <dsp:cNvPr id="0" name=""/>
        <dsp:cNvSpPr/>
      </dsp:nvSpPr>
      <dsp:spPr>
        <a:xfrm>
          <a:off x="0" y="17493"/>
          <a:ext cx="10086975" cy="6364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200" kern="1200" dirty="0"/>
            <a:t>Washing materials, equipment, and instruments in the designated area only</a:t>
          </a:r>
          <a:endParaRPr lang="en-PH" sz="2200" kern="1200" dirty="0"/>
        </a:p>
      </dsp:txBody>
      <dsp:txXfrm>
        <a:off x="31070" y="48563"/>
        <a:ext cx="10024835" cy="574340"/>
      </dsp:txXfrm>
    </dsp:sp>
    <dsp:sp modelId="{79F67323-B808-4523-8841-255F1AF03BD7}">
      <dsp:nvSpPr>
        <dsp:cNvPr id="0" name=""/>
        <dsp:cNvSpPr/>
      </dsp:nvSpPr>
      <dsp:spPr>
        <a:xfrm>
          <a:off x="0" y="751893"/>
          <a:ext cx="10086975" cy="63648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200" kern="1200" dirty="0"/>
            <a:t>Keeping the water pressure low</a:t>
          </a:r>
          <a:endParaRPr lang="en-PH" sz="2200" kern="1200" dirty="0"/>
        </a:p>
      </dsp:txBody>
      <dsp:txXfrm>
        <a:off x="31070" y="782963"/>
        <a:ext cx="10024835" cy="574340"/>
      </dsp:txXfrm>
    </dsp:sp>
    <dsp:sp modelId="{614A7BA2-C349-4FFF-A363-64C9542F6D85}">
      <dsp:nvSpPr>
        <dsp:cNvPr id="0" name=""/>
        <dsp:cNvSpPr/>
      </dsp:nvSpPr>
      <dsp:spPr>
        <a:xfrm>
          <a:off x="0" y="1486293"/>
          <a:ext cx="10086975" cy="63648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200" kern="1200" dirty="0"/>
            <a:t>Using appropriate cleaning materials</a:t>
          </a:r>
          <a:endParaRPr lang="en-PH" sz="2200" kern="1200" dirty="0"/>
        </a:p>
      </dsp:txBody>
      <dsp:txXfrm>
        <a:off x="31070" y="1517363"/>
        <a:ext cx="10024835" cy="574340"/>
      </dsp:txXfrm>
    </dsp:sp>
    <dsp:sp modelId="{42A8A88C-5E58-42C4-ADA9-D4D6779161E6}">
      <dsp:nvSpPr>
        <dsp:cNvPr id="0" name=""/>
        <dsp:cNvSpPr/>
      </dsp:nvSpPr>
      <dsp:spPr>
        <a:xfrm>
          <a:off x="0" y="2220693"/>
          <a:ext cx="10086975" cy="6364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113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200" kern="1200" dirty="0"/>
            <a:t>Cleaning and drying surfaces thoroughly</a:t>
          </a:r>
          <a:endParaRPr lang="en-PH" sz="2200" kern="1200" dirty="0"/>
        </a:p>
      </dsp:txBody>
      <dsp:txXfrm>
        <a:off x="31070" y="2251763"/>
        <a:ext cx="10024835" cy="5743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g>
</file>

<file path=ppt/media/image13.png>
</file>

<file path=ppt/media/image14.jpg>
</file>

<file path=ppt/media/image15.jpg>
</file>

<file path=ppt/media/image16.jpeg>
</file>

<file path=ppt/media/image17.jpg>
</file>

<file path=ppt/media/image18.png>
</file>

<file path=ppt/media/image19.svg>
</file>

<file path=ppt/media/image2.jpeg>
</file>

<file path=ppt/media/image20.png>
</file>

<file path=ppt/media/image21.sv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74F5-BFFC-49A8-BEA3-D3B9E27DB8B6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58D-C650-456A-9DE2-8475F357B6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24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3358D-C650-456A-9DE2-8475F357B697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937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6DF6-5E2A-4BB8-899B-5984CAA3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1944C-BEB3-44DF-B0F8-55FF2991B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2CCF-7D00-4F78-A0E6-6B1E2082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1420-D9A7-473B-A3C4-269EE93B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8403D-C275-49DC-9C0D-679FD291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866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35DD6-4D3D-48DD-87F1-E5204F3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7A89A-1E74-48D0-A131-038452D7E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71DEE-3E36-41F6-8596-36AFD03F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C78C0-7938-4D04-B49C-AD415BAE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C957-EC4D-4E5F-9B9B-2AC029C5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902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59823D-6D21-46E9-9177-020926DCD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5580A-517C-4BCE-92B9-D43502C7E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A425-9B51-4FF9-BF50-9B8FBFB9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3CFBB-19D8-4313-B299-C7B53770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72DF-4473-4110-8693-86B5540A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987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B36-13A7-4315-97B2-F24DA0CC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7B94-CD0E-4430-BBFA-EF273546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9AD4-0F8C-4EFC-AB94-A5F40BB6B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CA9F-2237-49C2-80A7-84EED7D1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52F0-1097-49CD-9EAD-B6F343AB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267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B64-A40A-4349-9492-6B4721FD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B3BA-5928-405F-8547-9B2A923F1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04E9-D2F8-480E-B79C-77719EFF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8E8F0-9467-4B20-925B-14D667A7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1DC3-D381-4F44-B5A0-857B0D7B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192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FEA1-D975-4DDB-A778-AE25C67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DA93-EA1B-42A8-9E58-971B13504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65A83-F206-44CB-9860-DB5A725DC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478FB-A815-42B3-9DC0-F69A44BC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B8E6F-5EDE-46BD-804F-87A87E97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9D8F3-5953-4070-90CC-CF96760B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415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146B-3969-480A-B012-DB2A772F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F783-85C4-4224-A54C-F4D26300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2C1F0-C703-425A-96DD-6CE31D566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D0996-A55C-46A3-A814-64F83AE7D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1F1356-972A-4974-93F9-3F024FA5B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C60D7-9FAF-43ED-8ECF-1D5E20F2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926DD-89F7-443B-B7A0-696D6F56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E74A-767D-4888-BCB9-7101B3AA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6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E008-E474-4591-9E28-D3105AD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187900-50D3-4194-B5F0-B05DBF0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37C6-41A8-42BE-99C1-4F02D5D1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3B5D1-2419-4621-BA0D-ADFA473B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771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DCA6-79D4-46B8-8324-EC33978A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22C8B-5CE9-4403-ABEC-95DBBBD9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3F9A0-DA96-4726-BEF1-3467618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677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AB1A-105F-46DA-B7A8-CD10661ED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6A845-15D0-4046-A20C-C14FE884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27B94-9906-4670-B544-A8EFD00E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0E578-E9CA-42BE-A1C3-F541CD0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2BECA-E3CB-4CEE-8137-A02FA2D8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083C5-93B8-4BB2-9FC4-B194BA31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589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888E7-5EF3-4977-9956-B22E65CC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EFAAB-CF75-4A2A-8E43-62525CD7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F1A5A-01A9-4E5A-8B3F-26D044CFF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9F5C2-7A85-4564-80AF-16C1C35A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F84D-BB9D-4940-8D59-59B6AD4AB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8FFFF-A69B-496F-9342-3801B419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0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85E9E-CEFB-404F-B538-64D8A89A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5AD11-B403-4885-A432-F735F3B8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7E53-6C27-42FA-8736-56AFD1CBB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28CDA-890D-4AA2-BC27-A382DBE03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0E2A-A3B0-482E-8BF0-3024A947C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981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3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F72767-8E3C-4A64-873A-FAC465367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5" b="7875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C08C4-900E-47A5-A5C9-CBC25C60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US" sz="5100" dirty="0">
                <a:latin typeface="+mn-lt"/>
              </a:rPr>
              <a:t>Respond to Potential and Actual Exposure to Infection Risks Within Scope of Own Role</a:t>
            </a:r>
            <a:endParaRPr lang="en-PH" sz="5100" dirty="0">
              <a:latin typeface="+mn-lt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5ADC1-FACE-4BB7-9E27-CC7A98753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 fontScale="92500" lnSpcReduction="20000"/>
          </a:bodyPr>
          <a:lstStyle/>
          <a:p>
            <a:pPr algn="l"/>
            <a:r>
              <a:rPr lang="en-US" dirty="0"/>
              <a:t>HLTINF006 - Apply basic principles and practices of infection prevention and control (Release 1)</a:t>
            </a:r>
          </a:p>
        </p:txBody>
      </p:sp>
    </p:spTree>
    <p:extLst>
      <p:ext uri="{BB962C8B-B14F-4D97-AF65-F5344CB8AC3E}">
        <p14:creationId xmlns:p14="http://schemas.microsoft.com/office/powerpoint/2010/main" val="3171487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3.1.6 Communicate Breach in Infection Control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examples of appropriate persons to notify about an infection control breach: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7880468-17AE-8B83-A621-279D607F72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8697416"/>
              </p:ext>
            </p:extLst>
          </p:nvPr>
        </p:nvGraphicFramePr>
        <p:xfrm>
          <a:off x="838200" y="2760955"/>
          <a:ext cx="10086974" cy="32633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269C579-ACC2-17F8-C5D5-A0B332C79FC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341320-B010-4475-97A2-7C279C546E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E64EAB-712D-452F-A80A-D1A4F5CE99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2436037-0CE6-4CF5-B212-CD3D9D8C37A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19BE6E-F96B-4C85-8260-E31C8E3F510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991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5654675" cy="6858000"/>
          </a:xfrm>
        </p:spPr>
        <p:txBody>
          <a:bodyPr anchor="ctr">
            <a:no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3.2  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 Risks According to Relevant Guidelines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3" r="3993"/>
          <a:stretch/>
        </p:blipFill>
        <p:spPr>
          <a:xfrm>
            <a:off x="6486525" y="1631468"/>
            <a:ext cx="5705475" cy="359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883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Assessing Risks According to Industry and </a:t>
            </a:r>
            <a:r>
              <a:rPr lang="en-US" sz="2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Guidelines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Risk assessment methods must adhere to the industry's recommendations.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recommendations cover the following:</a:t>
            </a: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current legislation requiring a hazard or risk to be controlled in a specific way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code of practice that details a way of controlling a hazard or risk that applies to your situation</a:t>
            </a:r>
            <a:endParaRPr lang="en-PH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well-known and effective control measures in your industry that are suitable to your workplace conditions</a:t>
            </a:r>
            <a:endParaRPr lang="en-PH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0330A82-A974-CBEB-1E35-6AEA443C597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912496-DBB8-46C1-BB2B-8FDC2D108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836063-7AD5-4560-BF9B-68C2D7078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EF8F9124-DAEE-4035-8178-DCB23C41DDC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594E6D-218E-4873-8172-BAE50DA33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89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17">
            <a:extLst>
              <a:ext uri="{FF2B5EF4-FFF2-40B4-BE49-F238E27FC236}">
                <a16:creationId xmlns:a16="http://schemas.microsoft.com/office/drawing/2014/main" id="{2F9FECED-00DF-5EC2-A9CD-79B3DC22B5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6" t="-6402" r="13084" b="6402"/>
          <a:stretch/>
        </p:blipFill>
        <p:spPr>
          <a:xfrm>
            <a:off x="286007" y="258538"/>
            <a:ext cx="3894532" cy="6599462"/>
          </a:xfrm>
          <a:prstGeom prst="rect">
            <a:avLst/>
          </a:prstGeom>
          <a:effectLst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</a:t>
            </a:r>
            <a:endParaRPr lang="en-PH" sz="1050" i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F0E459B-50D1-D10A-DA6A-C469156EE9D5}"/>
              </a:ext>
            </a:extLst>
          </p:cNvPr>
          <p:cNvSpPr txBox="1">
            <a:spLocks/>
          </p:cNvSpPr>
          <p:nvPr/>
        </p:nvSpPr>
        <p:spPr>
          <a:xfrm>
            <a:off x="4543425" y="1825625"/>
            <a:ext cx="63817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Ensure that the risk assessment methods below are carried out in accordance with industry standards:</a:t>
            </a: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Identification of the severity of harm caused by infection hazards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Evaluation of the effectiveness of existing control measures in addressing risks</a:t>
            </a:r>
            <a:endParaRPr lang="en-PH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Identification of the likelihood of harm occurring</a:t>
            </a:r>
            <a:endParaRPr lang="en-PH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DC5878-884B-4AAB-89A3-73858EF563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C5DE19-76AD-41B1-B32A-F2817EEC96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C56CBCA-C69D-453C-BBFB-2B02C56A9BB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00ED4F-F9AE-46C3-AD7E-194EDA2BAD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45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Taking Immediate Action According to Industry and </a:t>
            </a:r>
            <a:r>
              <a:rPr lang="en-US" sz="2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Guidelines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could be any of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Eliminating risks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Reducing risks by substitution, isolation or engineering protocols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Reducing risks through administrative protocols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Reducing risks through PPE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2C9DA2F-2BAE-63A2-1FB6-A858E9A07B08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4030581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 the following recommendations to assist you in deciding which control measure is best suited to handle the identified risk: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Look for information about suitable controls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 to the findings in your risk assessment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Cost of the control measure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BECDAD-1F5A-FDA9-4A17-97803A20AD2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1512150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72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Australian Guidelines set the standard for risk management systems in various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are some examples: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support for risk management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Effective communication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1D26CA-FA72-38BF-5DFB-5F78F07A265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270172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5654675" cy="6858000"/>
          </a:xfrm>
        </p:spPr>
        <p:txBody>
          <a:bodyPr anchor="ctr">
            <a:noAutofit/>
          </a:bodyPr>
          <a:lstStyle/>
          <a:p>
            <a:r>
              <a:rPr 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3.3	 </a:t>
            </a:r>
            <a:br>
              <a:rPr 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to and Consult with Relevant Authorities About Breaches in Infection Control and Risk Management </a:t>
            </a:r>
            <a:endParaRPr lang="en-AU" sz="48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 descr="People talking in workplace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2" b="2742"/>
          <a:stretch/>
        </p:blipFill>
        <p:spPr>
          <a:xfrm>
            <a:off x="6537325" y="1647472"/>
            <a:ext cx="5654675" cy="3563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77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Communicating a Breach in Infection Control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most cases, communicating breaches in infection control necessitates informing supervisors, managers, or relevant authorities.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general, you must perform the following to report an infection control breach: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C52C0BF-7D0C-7BE0-E1A4-89ED39B00C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59167338"/>
              </p:ext>
            </p:extLst>
          </p:nvPr>
        </p:nvGraphicFramePr>
        <p:xfrm>
          <a:off x="838200" y="3897298"/>
          <a:ext cx="10086974" cy="19196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72A944CD-FC43-DC46-6C84-65DDD5D09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b="1" dirty="0">
                <a:solidFill>
                  <a:srgbClr val="FF595E"/>
                </a:solidFill>
                <a:latin typeface="+mn-lt"/>
              </a:rPr>
              <a:t>3.3.1 Communicate any Breach in Infection Control and Risk Management Strategies to the Supervisor, Manager or Responsible Authority</a:t>
            </a:r>
            <a:endParaRPr lang="en-AU" sz="3600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0E6FCBF-DB47-F885-6FA3-5F8CBA40286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99520D-3BC5-4F96-B674-F85ED4FC5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93AE31-1C82-4EEB-9BF5-B25AFA5586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1C00771-F4FD-44D8-BCF2-C5F610920CF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F5BBBC-AA6B-4A77-935C-53E7817C7E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84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person writing in notebook while typing on a laptop">
            <a:extLst>
              <a:ext uri="{FF2B5EF4-FFF2-40B4-BE49-F238E27FC236}">
                <a16:creationId xmlns:a16="http://schemas.microsoft.com/office/drawing/2014/main" id="{E30A6B74-DFB0-C77D-4C14-377FE60D3D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8" r="9938"/>
          <a:stretch/>
        </p:blipFill>
        <p:spPr>
          <a:xfrm>
            <a:off x="3946385" y="1"/>
            <a:ext cx="8245616" cy="68579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8743001-C117-3EC5-1AFB-CD0F1335B376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97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Communicating a Breach in Risk Management Strategies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 you notice someone not following the risk management protocols, you can individually raise your concerns with your supervisor.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also file a written report explaining the risk-related concerns you have seen.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6CBBCE7-4269-7D3B-026A-BCFB8C15F10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4153451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5654675" cy="6858000"/>
          </a:xfrm>
        </p:spPr>
        <p:txBody>
          <a:bodyPr anchor="ctr">
            <a:noAutofit/>
          </a:bodyPr>
          <a:lstStyle/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  </a:t>
            </a:r>
            <a:b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Identify, Respond to and Communicate Risk or Breach in Infection Control 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1" r="5391"/>
          <a:stretch/>
        </p:blipFill>
        <p:spPr>
          <a:xfrm>
            <a:off x="6486524" y="1638075"/>
            <a:ext cx="5711393" cy="358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08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5832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Make sure to include the answers to the following questions in your report: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are the risks that you have identified in your workplace?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did you discover the existence of these risks?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which areas or locations did you discover these risks?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Who are the staff or colleagues who contributed to these risks?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Why do you think these risks must be addressed?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99C0F5-20C0-E1D6-51F7-944F60DA71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EC2F98-BE8C-0223-05CD-81058FA86A9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63E4A7-3636-46F1-946E-B5256B85B0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A88F90-A47F-45E8-879B-48A3594E9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61BAAF6-9D1F-42F2-BA39-9987E5D1A4B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D89F2F-FC19-42BB-ABC0-202BC4A29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93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are some tips when seeking guidance on infection control and risk management issues: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98B09CD-48E7-03E5-6A4B-A316AAE2B2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5828653"/>
              </p:ext>
            </p:extLst>
          </p:nvPr>
        </p:nvGraphicFramePr>
        <p:xfrm>
          <a:off x="838201" y="2867487"/>
          <a:ext cx="10086974" cy="2574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F84D4EE6-1006-B491-A686-3639B5DE9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3.3.2 Seek Advice on Actions Required Following a Breach in Infection Control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977D05-6696-C25E-E6AB-EA896ADA86D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ED9AB4-387B-41D7-9D89-E5F3707FC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E8BE13-6033-44DF-A572-54FED5CC2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B10DBA3-643E-4B40-8F01-181B03A5A7E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A50755-0E40-450B-9455-89BBB5E182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461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5654675" cy="6858000"/>
          </a:xfrm>
        </p:spPr>
        <p:txBody>
          <a:bodyPr anchor="ctr">
            <a:no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3.4 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Minimise Contamination of People, Materials and Equipment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1" r="5391"/>
          <a:stretch/>
        </p:blipFill>
        <p:spPr>
          <a:xfrm>
            <a:off x="6537326" y="1647473"/>
            <a:ext cx="5654674" cy="356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358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D46F5E4-2739-B71A-4CCB-AE4928045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3.4.1 Control Measures to </a:t>
            </a:r>
            <a:r>
              <a:rPr lang="en-US" b="1" dirty="0" err="1">
                <a:solidFill>
                  <a:srgbClr val="FF595E"/>
                </a:solidFill>
                <a:latin typeface="+mn-lt"/>
              </a:rPr>
              <a:t>Minimise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Contamination of People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5832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are some examples of control measures you may do to reduce human contamination: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81BABA4-55EB-60E6-4119-5B35FFB504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3521700"/>
              </p:ext>
            </p:extLst>
          </p:nvPr>
        </p:nvGraphicFramePr>
        <p:xfrm>
          <a:off x="838199" y="2734322"/>
          <a:ext cx="10085831" cy="27875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4E190A2-A31B-7128-871B-EAECF6E4E6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890CC1E-B770-8B5A-BBC2-F1B861C29E0B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64BB77-5DBA-4B87-985A-B216C52EF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28C606-0254-4AEA-AAEF-782237E9D5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DB6299B-B28A-464E-8120-850757DB28F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492799-D04D-45E2-8C0E-FD17391EFF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45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5832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Clean and Contaminated Zones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 clear separation between the clean and contaminated zones of a workplace should be observed to prevent the accidental spread of infection.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GB" sz="2200" dirty="0">
              <a:solidFill>
                <a:schemeClr val="tx1">
                  <a:lumMod val="75000"/>
                  <a:lumOff val="25000"/>
                </a:schemeClr>
              </a:solidFill>
              <a:cs typeface="Times New Roman" panose="02020603050405020304" pitchFamily="18" charset="0"/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Maintaining Clean and Contaminated Zones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clean and contaminated zones by doing the following: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E190A2-A31B-7128-871B-EAECF6E4E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F2B72058-D734-6097-0DC3-B75EAD8994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4685894"/>
              </p:ext>
            </p:extLst>
          </p:nvPr>
        </p:nvGraphicFramePr>
        <p:xfrm>
          <a:off x="838200" y="4847209"/>
          <a:ext cx="10085832" cy="1189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1A1E36F8-C204-D369-40E9-2F73503D63A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E10625-1F44-434F-B4B0-75903D6FB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5B15F4-B346-4844-8A7C-5A01B2B99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D9EEB8D-26B1-450A-BFDF-36B812D0B79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027727-C53A-4849-95E3-44E0288CB1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13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559"/>
            <a:ext cx="10085832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Placing Appropriate Health and Safety Signs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Signs to identify procedures or actions usually follow this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colour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coding: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rgbClr val="FF0000"/>
                </a:solidFill>
              </a:rPr>
              <a:t>DO NOT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Red circle and slash signs show that an activity is prohibited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accent1"/>
                </a:solidFill>
              </a:rPr>
              <a:t>MUST DO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en-US" sz="2200" b="1" dirty="0">
                <a:solidFill>
                  <a:schemeClr val="accent1"/>
                </a:solidFill>
              </a:rPr>
              <a:t>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Blue circle signs show the PPE that should be worn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rgbClr val="FFC000"/>
                </a:solidFill>
              </a:rPr>
              <a:t>BE AWARE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en-US" sz="2200" b="1" dirty="0">
                <a:solidFill>
                  <a:srgbClr val="FFC000"/>
                </a:solidFill>
              </a:rPr>
              <a:t>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Yellow triangle signs warn about hazards in the area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rgbClr val="00B050"/>
                </a:solidFill>
              </a:rPr>
              <a:t>INFORMATION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en-US" sz="2200" b="1" dirty="0">
                <a:solidFill>
                  <a:srgbClr val="00B050"/>
                </a:solidFill>
              </a:rPr>
              <a:t>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Green square signs show information on emergency safety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FBA5026-8BD9-D4C8-7E8B-A187FA8FF20B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AFED54-C74C-40EF-8BBC-16B870CC29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B4815C-DB0F-48AF-BF22-F6BB28FF1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FCA1A23-C033-4C2A-85E2-14BBD1E1A06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33B63C-5785-43BC-8E47-5D61730C23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342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 b="1" dirty="0">
                <a:solidFill>
                  <a:srgbClr val="FF595E"/>
                </a:solidFill>
                <a:latin typeface="+mn-lt"/>
              </a:rPr>
              <a:t>3.4.2 Control Measures to </a:t>
            </a:r>
            <a:r>
              <a:rPr lang="en-US" sz="4000" b="1" dirty="0" err="1">
                <a:solidFill>
                  <a:srgbClr val="FF595E"/>
                </a:solidFill>
                <a:latin typeface="+mn-lt"/>
              </a:rPr>
              <a:t>Minimise</a:t>
            </a:r>
            <a:r>
              <a:rPr lang="en-US" sz="4000" b="1" dirty="0">
                <a:solidFill>
                  <a:srgbClr val="FF595E"/>
                </a:solidFill>
                <a:latin typeface="+mn-lt"/>
              </a:rPr>
              <a:t> Contamination of Equipment and Materials</a:t>
            </a:r>
            <a:endParaRPr lang="en-AU" sz="4000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are some examples of contamination control procedures for equipment and materials: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A493503-8E65-C0EB-4D21-3CC1DE6E08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0802796"/>
              </p:ext>
            </p:extLst>
          </p:nvPr>
        </p:nvGraphicFramePr>
        <p:xfrm>
          <a:off x="838199" y="2700510"/>
          <a:ext cx="10086975" cy="2874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DAF06C92-7295-4347-12EE-52FC59427B81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3C9244-4745-4A81-BBF5-BAD935070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1B3518-40BF-4252-AE67-024C472AD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3ED4EDD-0E3F-4B15-9CD5-DA7445B7468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81F6C1-B9AC-4480-82AA-7E52D5B6DA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286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3.4.3 Implementing Control Measures to </a:t>
            </a:r>
            <a:r>
              <a:rPr lang="en-US" b="1" dirty="0" err="1">
                <a:solidFill>
                  <a:srgbClr val="FF595E"/>
                </a:solidFill>
                <a:latin typeface="+mn-lt"/>
              </a:rPr>
              <a:t>Minimise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Contamination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 the following control measures to minimize contamination: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8816A5A-37FC-9749-6AC2-E7D57955A9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7230484"/>
              </p:ext>
            </p:extLst>
          </p:nvPr>
        </p:nvGraphicFramePr>
        <p:xfrm>
          <a:off x="838200" y="2393391"/>
          <a:ext cx="10086975" cy="3215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D8C50831-36CD-4A2D-D120-CBE2F19DA13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8BD2F7-A435-4643-92B8-8D26795A78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DB3356-E64D-43B8-B14E-D12C0BD1B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0E7D0AD-307B-41B9-BA36-387C16F91AA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CC899CD-75C1-4E3C-A195-9DF21D10648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1128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5654675" cy="6858000"/>
          </a:xfrm>
        </p:spPr>
        <p:txBody>
          <a:bodyPr anchor="ctr">
            <a:no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3.5  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 Spills and Exposure to Blood or Body Fluids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6" r="2496"/>
          <a:stretch/>
        </p:blipFill>
        <p:spPr>
          <a:xfrm>
            <a:off x="6486525" y="1631468"/>
            <a:ext cx="5705475" cy="359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834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5832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Generally, the processes for spill management would look like this: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Gather the spill kit.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Wash your hands.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Put on gloves and an apron.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Contain the spill using absorbent agents or paper towels.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Scoop up the spill and dispose of it in clinical waste bags.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Clean the area.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84BA8C-9200-FF94-911B-94B2EF3C8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 b="1" dirty="0">
                <a:solidFill>
                  <a:srgbClr val="FF595E"/>
                </a:solidFill>
                <a:latin typeface="+mn-lt"/>
              </a:rPr>
              <a:t>3.5.1 Follow Processes for Management</a:t>
            </a:r>
            <a:br>
              <a:rPr lang="en-US" sz="4000" b="1" dirty="0">
                <a:solidFill>
                  <a:srgbClr val="FF595E"/>
                </a:solidFill>
                <a:latin typeface="+mn-lt"/>
              </a:rPr>
            </a:br>
            <a:r>
              <a:rPr lang="en-US" sz="4000" b="1" dirty="0">
                <a:solidFill>
                  <a:srgbClr val="FF595E"/>
                </a:solidFill>
                <a:latin typeface="+mn-lt"/>
              </a:rPr>
              <a:t>of Spills</a:t>
            </a:r>
            <a:endParaRPr lang="en-AU" sz="4000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E5FE977-5517-4DC1-CC35-7A4127DC664B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C446F9-F776-4517-9D11-10DA039C32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6ABA07-DC8B-4924-BE41-0060D1D63B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0BE1FE-B703-45D9-B53F-FFE96D5D24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72ABFF5-B458-4830-A964-868843E045B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F069B20-02A9-4BC9-A2C5-4ABBC1C13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0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Infection control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refers to the policies and processes in place at 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reduce the risk of transmitting a suspected or verified infection.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measures vary based on the hazards and risks identified in the workplace.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Control measures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another phrase for infection control.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are times when numerous factors have a detrimental impact on or violate these controls.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B53313-315F-463E-91F0-18802FE370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B2BDA5-F2B6-4F1A-9788-171FF3001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9DC0913-A5ED-42AE-97F3-8709F4AB6EB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545BF3-6188-4EE6-A202-C5EF1B0393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0969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2592B33-C327-4ABF-E6A9-8957DAFB31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22" r="9922"/>
          <a:stretch/>
        </p:blipFill>
        <p:spPr>
          <a:xfrm>
            <a:off x="3946385" y="1"/>
            <a:ext cx="8245616" cy="68579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9ED8F61-2AF4-4431-7BD8-FDFFE8A6165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97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Generally, the processes for spill management would look like this: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7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Remove gloves and the disposable apron.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7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Dispose of used PPE in clinical waste bins or bags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7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Keep used materials in their own container.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7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Wash your hands.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7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 the incident to a supervisor.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F94CFD-A86E-0A8D-9999-82388395D8A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11672028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 b="1" dirty="0">
                <a:solidFill>
                  <a:srgbClr val="FF595E"/>
                </a:solidFill>
                <a:latin typeface="+mn-lt"/>
              </a:rPr>
              <a:t>3.5.2 Follow Processes for Management of Exposure to Blood or Body Fluids</a:t>
            </a:r>
            <a:endParaRPr lang="en-AU" sz="4000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Exposure happens if there is direct skin contact with blood or bodily fluids that provide a risk of bloodborne virus transmission.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Exposure can also occur when blood or bodily fluids come into touch with an open cut, abrasion, or dermatitis in the skin.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same thing happens when there is direct contact with the mucous membrane.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3F845D0-833D-B6B8-C461-2EEA7394F74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2F8792-7DF9-4FEC-9B2F-849377FE7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F43A76-05FD-4871-B730-09C30E81A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DDAB849-887A-418A-8F19-C83A3E639D8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5E8D6A-3F7D-4CDF-89D2-268AB5EE5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970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D41214-2D7E-5F3E-1954-E14897FF9D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50" r="32845"/>
          <a:stretch/>
        </p:blipFill>
        <p:spPr>
          <a:xfrm>
            <a:off x="3946385" y="1"/>
            <a:ext cx="8245616" cy="68579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91E3C24-B3BE-E59B-39AF-9C166604BE87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Here's an example of a method to conduct after being exposed to blood or bodily fluids: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Immediate care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Risk assessment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Follow-up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B23DB3-072B-53D6-77B8-5912095DCD5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34386517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5654675" cy="6858000"/>
          </a:xfrm>
        </p:spPr>
        <p:txBody>
          <a:bodyPr anchor="ctr">
            <a:no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3.6 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 and Report Incidents and Responses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4" r="5834"/>
          <a:stretch/>
        </p:blipFill>
        <p:spPr>
          <a:xfrm>
            <a:off x="6486525" y="1633636"/>
            <a:ext cx="5698592" cy="359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7895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Infection-Related Incidents and Responses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Below are examples of infection-related responses: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73BF889-35F0-AF15-64EA-6BBE664754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3264039"/>
              </p:ext>
            </p:extLst>
          </p:nvPr>
        </p:nvGraphicFramePr>
        <p:xfrm>
          <a:off x="838199" y="2966056"/>
          <a:ext cx="10086975" cy="2919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58B4CA1-231B-B9F5-9532-E7A8726381AA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88D36D-4E62-485F-A3A9-5320E44C5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ADBFDA-F1CA-4DB5-96CB-36A39D335D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443080F-AB60-4C85-A9EC-193E2DCB0B6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55F4BF-6255-4AB2-9629-080E2BD05A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7793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72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Documents are key information sources. You must ensure that they include the following:</a:t>
            </a: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happened</a:t>
            </a: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it happened</a:t>
            </a: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Where it happened</a:t>
            </a:r>
          </a:p>
          <a:p>
            <a:pPr lvl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it happened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16C586C-F696-8C41-7AC6-53B2AEBC5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3.6.1 Documenting Infection-Related</a:t>
            </a:r>
            <a:br>
              <a:rPr lang="en-US" b="1" dirty="0">
                <a:solidFill>
                  <a:srgbClr val="FF595E"/>
                </a:solidFill>
                <a:latin typeface="+mn-lt"/>
              </a:rPr>
            </a:br>
            <a:r>
              <a:rPr lang="en-US" b="1" dirty="0">
                <a:solidFill>
                  <a:srgbClr val="FF595E"/>
                </a:solidFill>
                <a:latin typeface="+mn-lt"/>
              </a:rPr>
              <a:t>Incidents and Responses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0489F1-1072-FCB7-C8FB-DC36465A8AB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27327747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Adhere to the following process when documenting infection-related incidents and responses: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CA40729F-8C7C-3AB3-8E5D-F33F55E901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4948061"/>
              </p:ext>
            </p:extLst>
          </p:nvPr>
        </p:nvGraphicFramePr>
        <p:xfrm>
          <a:off x="838200" y="2739880"/>
          <a:ext cx="10086975" cy="24180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B06DF252-3894-F052-092E-4420702C6A31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8A5159-F901-4B5D-B0A9-AFAB49EF1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8BAFB3-ADDD-4857-A45C-B4B9D97BC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BE175CC-72E4-4A62-8834-0324AA776D7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FF15A0-5392-47B6-9ADA-95BAF9F317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7819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Infection-related incidents and responses might be reported in writing or verbally.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individuals you report to are the same persons with whom you communicate: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507ED1F-F704-4F9B-B087-9D474D801A7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1364584"/>
              </p:ext>
            </p:extLst>
          </p:nvPr>
        </p:nvGraphicFramePr>
        <p:xfrm>
          <a:off x="838200" y="2991775"/>
          <a:ext cx="10086975" cy="30450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0DDD65B2-DC5A-37C1-391D-5211C62EB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3.6.2 Report Infection-Related Incidents and Responses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AA98B1-0B1A-6088-A95B-D56953E547D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EE5B1C-D9E3-45EA-A540-B19FF0AB3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6A19B7-CD5B-40E0-8562-4B8100BBB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E47DD05-4166-44FC-9CF3-DF8FDA5ED26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5815003-3441-4668-989D-08168527107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5288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Here's an example of a process for reporting:</a:t>
            </a:r>
          </a:p>
          <a:p>
            <a:pPr marL="457200" lvl="0" indent="-45720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Verbally report the </a:t>
            </a:r>
            <a:r>
              <a:rPr lang="en-AU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incident </a:t>
            </a: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to a designated person.</a:t>
            </a:r>
          </a:p>
          <a:p>
            <a:pPr marL="457200" lvl="0" indent="-45720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Provide the details you know about the incident.</a:t>
            </a:r>
          </a:p>
          <a:p>
            <a:pPr marL="457200" lvl="0" indent="-45720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Seek advice on the next steps you can take to respond to the incident.</a:t>
            </a:r>
          </a:p>
          <a:p>
            <a:pPr marL="457200" lvl="0" indent="-45720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Respond to the incident following the designated person's advice.</a:t>
            </a:r>
          </a:p>
          <a:p>
            <a:pPr marL="457200" lvl="0" indent="-45720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Document the incident and response using the incident report form.</a:t>
            </a:r>
          </a:p>
          <a:p>
            <a:pPr marL="457200" lvl="0" indent="-45720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Submit the completed incident report form following workplace procedures.</a:t>
            </a:r>
          </a:p>
          <a:p>
            <a:pPr marL="457200" lvl="0" indent="-457200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PH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 to a WHS regulator.</a:t>
            </a:r>
            <a:endParaRPr lang="en-PH" sz="2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80542E1-9AB3-58FE-8136-D661943FFF4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422223-3C7F-4508-81E7-7B53C22A3C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33B20B-2B47-4F12-932B-E37EB7AB8A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F78595C-E745-466A-AEF2-EBC1E518261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94C69B-23EA-4C54-BC38-DD4BA4F91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4209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D41214-2D7E-5F3E-1954-E14897FF9D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7" r="9937"/>
          <a:stretch/>
        </p:blipFill>
        <p:spPr>
          <a:xfrm>
            <a:off x="3946385" y="1"/>
            <a:ext cx="8245616" cy="68579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91E3C24-B3BE-E59B-39AF-9C166604BE87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the following when reporting incidents: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Provide an overview of the incident.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the people involved in the incident.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Describe the condition of who was involved in the incident.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Describe the status of any equipment.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66787A-C22C-3302-E5B2-8BA946F38AC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3012042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instances could be any of the following: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7058189-D5D7-2DA6-5022-70972DECCE4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7977499"/>
              </p:ext>
            </p:extLst>
          </p:nvPr>
        </p:nvGraphicFramePr>
        <p:xfrm>
          <a:off x="838199" y="2414725"/>
          <a:ext cx="10086975" cy="24591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B583760-7C74-DBE5-42C3-B4C88A8F19C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0B0FA0-A030-4430-8D65-F7AC9FD84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BB1CD0-37C7-47C1-B54C-27027CBDF2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9D47B29-B08E-4FE4-905B-D60FB116551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0B4EF8-011E-44B1-898B-66F17F4F6A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309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0"/>
            <a:ext cx="5654675" cy="6858000"/>
          </a:xfrm>
        </p:spPr>
        <p:txBody>
          <a:bodyPr anchor="ctr">
            <a:no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3.7  </a:t>
            </a:r>
            <a:b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Records, Materials and Equipment in the Designated Area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7" b="6207"/>
          <a:stretch/>
        </p:blipFill>
        <p:spPr>
          <a:xfrm>
            <a:off x="6537326" y="1647473"/>
            <a:ext cx="5654674" cy="356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5149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ffice clerk searching for files">
            <a:extLst>
              <a:ext uri="{FF2B5EF4-FFF2-40B4-BE49-F238E27FC236}">
                <a16:creationId xmlns:a16="http://schemas.microsoft.com/office/drawing/2014/main" id="{35D41214-2D7E-5F3E-1954-E14897FF9D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7" r="4917"/>
          <a:stretch/>
        </p:blipFill>
        <p:spPr>
          <a:xfrm>
            <a:off x="3946385" y="1"/>
            <a:ext cx="8245616" cy="68579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91E3C24-B3BE-E59B-39AF-9C166604BE87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Ensuring Records and Non-contaminated Materials and Equipment Are Stored in a Well-Designated Clean Zone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Records must be stored in containers free of splat, dust, aerosols, and droplets in order to remain intact.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Drawers and shelves, for example, must be correctly labelled and closed.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Materials and equipment that have not yet been used 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steriled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must be stored in a clean room to avoid infection.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6E0BAF3-1784-7E61-D822-ED255E0F769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17524001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are some things the workplace may do to guarantee that these items are kept in a well-designated clean zone: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D32A9BA-EED5-B5DF-68F3-A616D3DA38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1474772"/>
              </p:ext>
            </p:extLst>
          </p:nvPr>
        </p:nvGraphicFramePr>
        <p:xfrm>
          <a:off x="838200" y="2739557"/>
          <a:ext cx="10086974" cy="323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BC63A4E-3A02-5336-1AE9-F67B6607942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99A386-18F1-447A-A85F-C23B528511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471F64-97AC-4E1F-9C53-3CFD9BAB6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10782B3-57F9-45C7-9C9C-5A9D48A4F9D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FF870A-ADBC-4A6B-A839-9AD109518C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9898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5832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Store Contaminated Instruments and Equipment in a Well-Designated Contaminated Zone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the following when storing contaminated instruments and equipment in a contaminated zone:</a:t>
            </a:r>
          </a:p>
          <a:p>
            <a:pPr>
              <a:lnSpc>
                <a:spcPct val="12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Set clear boundaries for the contaminated zone.</a:t>
            </a:r>
          </a:p>
          <a:p>
            <a:pPr>
              <a:lnSpc>
                <a:spcPct val="12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 all items in a contaminated zone as contaminated.</a:t>
            </a:r>
          </a:p>
          <a:p>
            <a:pPr>
              <a:lnSpc>
                <a:spcPct val="12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Control the movement of people and items.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73816A-4CFD-654E-749C-240926F6FAA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1908A-414B-4123-1658-F51AE7B04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024121-E540-4D7A-A161-085E45083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2335668-2171-4833-890F-ABCD7C7715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73BFFEF-058A-4342-B303-CC96B32BE26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91B7BD-F534-491D-A520-3945F5ABB6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112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5832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 the following when storing contaminated instruments and equipment in a contaminated zone:</a:t>
            </a:r>
          </a:p>
          <a:p>
            <a:pPr>
              <a:lnSpc>
                <a:spcPct val="12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Decontaminate items leaving a contaminated zone.</a:t>
            </a:r>
          </a:p>
          <a:p>
            <a:pPr>
              <a:lnSpc>
                <a:spcPct val="123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Discarded PPE into appropriate waste containers.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73816A-4CFD-654E-749C-240926F6FAA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31908A-414B-4123-1658-F51AE7B044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C3ED42-EC13-443E-8BBB-85DAFEE47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5FD2F1-DFA6-486B-9AC0-466F42DC4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FF22927-8E87-4ED8-A14A-A48BE20E8E5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8B11D4-ACB6-4759-AE58-7CFCF9FCE3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5894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What have we learnt?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97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part of the session, we have covered: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the role of infection prevention and control in the work setting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standard and transmission-based precautions for infection prevention and control in the work setting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Respond to potential and actual exposure to infection risks within scope of own role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</p:txBody>
      </p:sp>
      <p:pic>
        <p:nvPicPr>
          <p:cNvPr id="12" name="Graphic 11" descr="Open book with table lamp, books, pen and pencil">
            <a:extLst>
              <a:ext uri="{FF2B5EF4-FFF2-40B4-BE49-F238E27FC236}">
                <a16:creationId xmlns:a16="http://schemas.microsoft.com/office/drawing/2014/main" id="{9700A7B7-117C-4171-A8DD-0A67FB07C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734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Chapter 3</a:t>
            </a:r>
            <a:endParaRPr lang="en-US" sz="2000" b="1" dirty="0">
              <a:solidFill>
                <a:schemeClr val="bg1">
                  <a:lumMod val="6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078337-248A-40B1-A274-17181BB19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D8834E-6BB8-45EA-96A0-39FFAF94CD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A9E828A0-CCD5-411B-9786-D65129F3FB2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CD3ED3-196B-453B-BF99-FAEE7076B0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522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Presentation Objectives</a:t>
            </a:r>
          </a:p>
        </p:txBody>
      </p:sp>
      <p:pic>
        <p:nvPicPr>
          <p:cNvPr id="8" name="Graphic 7" descr="Backpack with stack of books and pear">
            <a:extLst>
              <a:ext uri="{FF2B5EF4-FFF2-40B4-BE49-F238E27FC236}">
                <a16:creationId xmlns:a16="http://schemas.microsoft.com/office/drawing/2014/main" id="{173BCE9A-7EA1-4939-97DB-DA7A50413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07D3F50-34CB-D4E0-615F-EB8AC1546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97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Now that you have completed this presentation, you should be able to: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the role of infection prevention and control in the work setting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standard and transmission-based precautions for infection prevention and control in the work setting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Respond to potential and actual exposure to infection risks within scope of own role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736640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HLTINF006 Presentation</a:t>
            </a:r>
            <a:endParaRPr lang="en-US" sz="2000" b="1" dirty="0">
              <a:solidFill>
                <a:schemeClr val="bg1">
                  <a:lumMod val="6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D3A5F3-4F19-4689-8146-47584B51E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A9C633-F176-47F2-AA08-F4DE1C0728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CE6CBE2-B879-45D3-98E3-05F80EDE741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1D75FD-BD62-4676-BD1C-78517A2890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1551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pPr algn="ctr"/>
            <a:r>
              <a:rPr lang="en-AU" b="1" dirty="0">
                <a:solidFill>
                  <a:srgbClr val="FF595E"/>
                </a:solidFill>
                <a:latin typeface="+mn-lt"/>
              </a:rPr>
              <a:t>Version Control &amp; Document History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DAE5A8B-7EDC-4450-B127-C7D9FED6FB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3349584"/>
              </p:ext>
            </p:extLst>
          </p:nvPr>
        </p:nvGraphicFramePr>
        <p:xfrm>
          <a:off x="838200" y="1825625"/>
          <a:ext cx="10515597" cy="356622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53139419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82390741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464391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5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Summary of Modifications</a:t>
                      </a: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5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5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20938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25 January 2023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 1.0 released for publishing</a:t>
                      </a: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1.0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27642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 </a:t>
                      </a: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April 2023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 1.1 endorsed for use</a:t>
                      </a:r>
                    </a:p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Minor revisions for improved readability</a:t>
                      </a: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1.1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37330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25 May 2023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 1.2 endorsed for use</a:t>
                      </a:r>
                    </a:p>
                    <a:p>
                      <a:pPr marL="285750" indent="-285750" algn="l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Modified </a:t>
                      </a:r>
                      <a:r>
                        <a:rPr lang="en-AU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some discussions </a:t>
                      </a: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in Section 2.2.2 </a:t>
                      </a:r>
                    </a:p>
                    <a:p>
                      <a:pPr marL="285750" indent="-285750" algn="l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Fixed minor wording issues</a:t>
                      </a: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1.2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5807234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33B640-7BEF-4D14-B8A7-2CD18AF181B5}"/>
              </a:ext>
            </a:extLst>
          </p:cNvPr>
          <p:cNvSpPr txBox="1">
            <a:spLocks/>
          </p:cNvSpPr>
          <p:nvPr/>
        </p:nvSpPr>
        <p:spPr>
          <a:xfrm>
            <a:off x="838200" y="3863787"/>
            <a:ext cx="10515597" cy="2313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AU" sz="2200" b="1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00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13502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3.1.1 Identify Potential or Actual Risk of Infection Control 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identify potential or actual risks in infection control, ask yourself the following questions: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62AD537-EBD3-EE34-78B8-3BA17AB437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4762401"/>
              </p:ext>
            </p:extLst>
          </p:nvPr>
        </p:nvGraphicFramePr>
        <p:xfrm>
          <a:off x="838200" y="2823847"/>
          <a:ext cx="10086975" cy="29931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7BB8C28-A718-3B6E-230F-D351B5D453E1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81DA45-8F92-4557-A292-0229F3691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C05FA4-A354-4E95-AA57-249477242A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3A7447E-4170-43A3-A9B5-90D457BCCEA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1CE9EB-24D5-480C-BE35-4E6EEF9671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795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D46F5E4-2739-B71A-4CCB-AE4928045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3.1.2 Identify Breach in Infection Control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5832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breach in infection control is the failure to follow protocols for preventing or reducing pathogen transmission.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have complete information when identifying the breach: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Nature of the breach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Type of procedure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Biological substances involved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338E00A-9C45-FA52-9E7E-07609F5C96EF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739CA1-1BE7-F255-5A1A-DB13B8349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B25D4F-A78B-4FEB-B5A9-6AF608F8AB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3950A5-0C1C-4797-8476-3396BB037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6D9CB37-1944-4852-AE62-2B409F44859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EEA7CBF-F037-4B91-B8D7-22F704B324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20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DD2B1A-0060-FD07-042F-E94DC99197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29" r="23873"/>
          <a:stretch/>
        </p:blipFill>
        <p:spPr>
          <a:xfrm>
            <a:off x="3946385" y="1"/>
            <a:ext cx="8245616" cy="685799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B14945D-539C-1113-9871-2F8C5EBC450E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474E25-7C80-54DC-3F36-88A6CAC03C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Responding to a Risk of or Potential Breach in Infection Control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steps will assist you in carrying out this task: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Determine the identified risk’s likelihood of occurrence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Determine the identified risk’s severity of consequence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a risk analysis matrix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Select the control measures to minimize identified risks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88764A-B1CD-092E-3926-7753119CC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3.1.3 Respond to Potential or Actual</a:t>
            </a:r>
            <a:br>
              <a:rPr lang="en-US" b="1" dirty="0">
                <a:solidFill>
                  <a:srgbClr val="FF595E"/>
                </a:solidFill>
                <a:latin typeface="+mn-lt"/>
              </a:rPr>
            </a:br>
            <a:r>
              <a:rPr lang="en-US" b="1" dirty="0">
                <a:solidFill>
                  <a:srgbClr val="FF595E"/>
                </a:solidFill>
                <a:latin typeface="+mn-lt"/>
              </a:rPr>
              <a:t>Risk of Infection Control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6B0422-26C5-4F43-6813-251883C475FB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2495904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3.1.4 Respond to Breach in Infection Control 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5832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respond to breaches in infection control, do the following steps: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59C249E-3233-FBAF-EBDF-2F835DA5F0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1291525"/>
              </p:ext>
            </p:extLst>
          </p:nvPr>
        </p:nvGraphicFramePr>
        <p:xfrm>
          <a:off x="838199" y="2450237"/>
          <a:ext cx="10085831" cy="3480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B7A3AE6E-0CAD-E337-7652-5502C0EE813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3E35D7-7007-47E9-8A4E-CB72286C9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27AE80-2830-4028-9B57-ED652E99CE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5264478-D800-4F5D-B640-42F94597C0E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96F041-705B-4776-85ED-934C96F606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768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3.1.5 Communicate Potential or Actual Risk in Infection Control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 good idea to explore scenarios for dealing with actual or potential infection risks in the form of a workplace discussion.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Different studies and scenarios can thus be examined when determining how to assign the likelihood of occurrence for an infection control breach.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is also essential in determining the best risk-reduction techniques.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discussing this issue with your coworkers, follow your company's policies and procedures.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goal is to select the optimal control measure option.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3041AC5-52CC-5669-6FA9-3D6CF934F620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Respond to Potential and Actual Exposure to Infection Risks Within Scope of Own Role</a:t>
            </a:r>
            <a:endParaRPr lang="en-PH" sz="1050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44319F-CFBA-4687-B754-6DE7E3F68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F9BD29-8F2F-4993-817B-AA41497F9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B448E4A-C8D5-4ADC-847B-D4801E9B1CA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959129-7A13-40DF-BC92-8D4B155294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339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D7332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4dad8055-0b31-433a-8243-67070a30e3dd" xsi:nil="true"/>
    <lcf76f155ced4ddcb4097134ff3c332f xmlns="4dad8055-0b31-433a-8243-67070a30e3dd">
      <Terms xmlns="http://schemas.microsoft.com/office/infopath/2007/PartnerControls"/>
    </lcf76f155ced4ddcb4097134ff3c332f>
    <TaxCatchAll xmlns="29a6e72c-4bd6-4753-a151-c4743ef85a8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86537132AB842AA182E814304EAA3" ma:contentTypeVersion="12" ma:contentTypeDescription="Create a new document." ma:contentTypeScope="" ma:versionID="2ea00a2ae54cc06574c9e1f88e6a9f83">
  <xsd:schema xmlns:xsd="http://www.w3.org/2001/XMLSchema" xmlns:xs="http://www.w3.org/2001/XMLSchema" xmlns:p="http://schemas.microsoft.com/office/2006/metadata/properties" xmlns:ns2="4dad8055-0b31-433a-8243-67070a30e3dd" xmlns:ns3="29a6e72c-4bd6-4753-a151-c4743ef85a8a" targetNamespace="http://schemas.microsoft.com/office/2006/metadata/properties" ma:root="true" ma:fieldsID="beb4c7d8d4c11f11c0064e63bdb37c83" ns2:_="" ns3:_="">
    <xsd:import namespace="4dad8055-0b31-433a-8243-67070a30e3dd"/>
    <xsd:import namespace="29a6e72c-4bd6-4753-a151-c4743ef85a8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d8055-0b31-433a-8243-67070a30e3d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fbe4929-d8e5-4834-beec-be58b76c5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6e72c-4bd6-4753-a151-c4743ef85a8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5919b7e-9482-4a60-a402-69f15daed2b6}" ma:internalName="TaxCatchAll" ma:showField="CatchAllData" ma:web="29a6e72c-4bd6-4753-a151-c4743ef85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FF376-D503-4451-98A5-28499D684D0B}">
  <ds:schemaRefs>
    <ds:schemaRef ds:uri="9070b689-7605-479f-8804-a59ee445c744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6cecd733-34d5-425b-8041-9161b6f347cb"/>
    <ds:schemaRef ds:uri="http://schemas.microsoft.com/sharepoint/v3"/>
    <ds:schemaRef ds:uri="http://www.w3.org/XML/1998/namespace"/>
    <ds:schemaRef ds:uri="http://purl.org/dc/dcmitype/"/>
    <ds:schemaRef ds:uri="4dad8055-0b31-433a-8243-67070a30e3dd"/>
    <ds:schemaRef ds:uri="29a6e72c-4bd6-4753-a151-c4743ef85a8a"/>
  </ds:schemaRefs>
</ds:datastoreItem>
</file>

<file path=customXml/itemProps2.xml><?xml version="1.0" encoding="utf-8"?>
<ds:datastoreItem xmlns:ds="http://schemas.openxmlformats.org/officeDocument/2006/customXml" ds:itemID="{865BBC37-18A8-4877-9E37-6A967BEEF0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ad8055-0b31-433a-8243-67070a30e3dd"/>
    <ds:schemaRef ds:uri="29a6e72c-4bd6-4753-a151-c4743ef85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B229EFB-6C75-42DB-A179-188C3AC3AC6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c1019aa4-092a-489f-a93b-50ae2bbd82bd}" enabled="1" method="Standard" siteId="{6a3a435d-3aa3-47a8-87fa-0e6bd220e179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3059</TotalTime>
  <Words>2606</Words>
  <Application>Microsoft Office PowerPoint</Application>
  <PresentationFormat>Widescreen</PresentationFormat>
  <Paragraphs>268</Paragraphs>
  <Slides>49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4" baseType="lpstr">
      <vt:lpstr>Arial</vt:lpstr>
      <vt:lpstr>Calibri</vt:lpstr>
      <vt:lpstr>Calibri Light</vt:lpstr>
      <vt:lpstr>Wingdings</vt:lpstr>
      <vt:lpstr>Office Theme</vt:lpstr>
      <vt:lpstr>Respond to Potential and Actual Exposure to Infection Risks Within Scope of Own Role</vt:lpstr>
      <vt:lpstr>3.1   Identify, Respond to and Communicate Risk or Breach in Infection Control </vt:lpstr>
      <vt:lpstr>PowerPoint Presentation</vt:lpstr>
      <vt:lpstr>PowerPoint Presentation</vt:lpstr>
      <vt:lpstr>3.1.1 Identify Potential or Actual Risk of Infection Control </vt:lpstr>
      <vt:lpstr>3.1.2 Identify Breach in Infection Control</vt:lpstr>
      <vt:lpstr>3.1.3 Respond to Potential or Actual Risk of Infection Control</vt:lpstr>
      <vt:lpstr>3.1.4 Respond to Breach in Infection Control </vt:lpstr>
      <vt:lpstr>3.1.5 Communicate Potential or Actual Risk in Infection Control</vt:lpstr>
      <vt:lpstr>3.1.6 Communicate Breach in Infection Control</vt:lpstr>
      <vt:lpstr>3.2    Manage Risks According to Relevant Guidelines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3.3   Report to and Consult with Relevant Authorities About Breaches in Infection Control and Risk Management </vt:lpstr>
      <vt:lpstr>3.3.1 Communicate any Breach in Infection Control and Risk Management Strategies to the Supervisor, Manager or Responsible Authority</vt:lpstr>
      <vt:lpstr>PowerPoint Presentation</vt:lpstr>
      <vt:lpstr>PowerPoint Presentation</vt:lpstr>
      <vt:lpstr>3.3.2 Seek Advice on Actions Required Following a Breach in Infection Control</vt:lpstr>
      <vt:lpstr>3.4   Minimise Contamination of People, Materials and Equipment</vt:lpstr>
      <vt:lpstr>3.4.1 Control Measures to Minimise Contamination of People</vt:lpstr>
      <vt:lpstr>PowerPoint Presentation</vt:lpstr>
      <vt:lpstr>PowerPoint Presentation</vt:lpstr>
      <vt:lpstr>3.4.2 Control Measures to Minimise Contamination of Equipment and Materials</vt:lpstr>
      <vt:lpstr>3.4.3 Implementing Control Measures to Minimise Contamination</vt:lpstr>
      <vt:lpstr>3.5    Manage Spills and Exposure to Blood or Body Fluids</vt:lpstr>
      <vt:lpstr>3.5.1 Follow Processes for Management of Spills</vt:lpstr>
      <vt:lpstr>PowerPoint Presentation</vt:lpstr>
      <vt:lpstr>3.5.2 Follow Processes for Management of Exposure to Blood or Body Fluids</vt:lpstr>
      <vt:lpstr>PowerPoint Presentation</vt:lpstr>
      <vt:lpstr>3.6   Document and Report Incidents and Responses</vt:lpstr>
      <vt:lpstr>PowerPoint Presentation</vt:lpstr>
      <vt:lpstr>3.6.1 Documenting Infection-Related Incidents and Responses</vt:lpstr>
      <vt:lpstr>PowerPoint Presentation</vt:lpstr>
      <vt:lpstr>3.6.2 Report Infection-Related Incidents and Responses</vt:lpstr>
      <vt:lpstr>PowerPoint Presentation</vt:lpstr>
      <vt:lpstr>PowerPoint Presentation</vt:lpstr>
      <vt:lpstr>3.7   Store Records, Materials and Equipment in the Designated Area</vt:lpstr>
      <vt:lpstr>PowerPoint Presentation</vt:lpstr>
      <vt:lpstr>PowerPoint Presentation</vt:lpstr>
      <vt:lpstr>PowerPoint Presentation</vt:lpstr>
      <vt:lpstr>PowerPoint Presentation</vt:lpstr>
      <vt:lpstr>What have we learnt?</vt:lpstr>
      <vt:lpstr>PowerPoint Presentation</vt:lpstr>
      <vt:lpstr>Presentation Objectives</vt:lpstr>
      <vt:lpstr>PowerPoint Presentation</vt:lpstr>
      <vt:lpstr>Version Control &amp; Document History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Compliant Learning Resources</dc:creator>
  <cp:lastModifiedBy>PC-5</cp:lastModifiedBy>
  <cp:revision>542</cp:revision>
  <dcterms:created xsi:type="dcterms:W3CDTF">2020-09-30T05:05:23Z</dcterms:created>
  <dcterms:modified xsi:type="dcterms:W3CDTF">2023-12-13T05:20:34Z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0x010100DD51334FE81C084784F3072C334382AE</vt:lpwstr>
  </property>
  <property fmtid="{D5CDD505-2E9C-101B-9397-08002B2CF9AE}" pid="3" name="MediaServiceImageTags">
    <vt:lpwstr/>
  </property>
  <property fmtid="{D5CDD505-2E9C-101B-9397-08002B2CF9AE}" pid="4" name="MSIP_Label_c1019aa4-092a-489f-a93b-50ae2bbd82bd_Enabled">
    <vt:lpwstr>true</vt:lpwstr>
  </property>
  <property fmtid="{D5CDD505-2E9C-101B-9397-08002B2CF9AE}" pid="5" name="MSIP_Label_c1019aa4-092a-489f-a93b-50ae2bbd82bd_SetDate">
    <vt:lpwstr>2022-10-26T23:16:53Z</vt:lpwstr>
  </property>
  <property fmtid="{D5CDD505-2E9C-101B-9397-08002B2CF9AE}" pid="6" name="MSIP_Label_c1019aa4-092a-489f-a93b-50ae2bbd82bd_Method">
    <vt:lpwstr>Standard</vt:lpwstr>
  </property>
  <property fmtid="{D5CDD505-2E9C-101B-9397-08002B2CF9AE}" pid="7" name="MSIP_Label_c1019aa4-092a-489f-a93b-50ae2bbd82bd_Name">
    <vt:lpwstr>defa4170-0d19-0005-0004-bc88714345d2</vt:lpwstr>
  </property>
  <property fmtid="{D5CDD505-2E9C-101B-9397-08002B2CF9AE}" pid="8" name="MSIP_Label_c1019aa4-092a-489f-a93b-50ae2bbd82bd_SiteId">
    <vt:lpwstr>6a3a435d-3aa3-47a8-87fa-0e6bd220e179</vt:lpwstr>
  </property>
  <property fmtid="{D5CDD505-2E9C-101B-9397-08002B2CF9AE}" pid="9" name="MSIP_Label_c1019aa4-092a-489f-a93b-50ae2bbd82bd_ActionId">
    <vt:lpwstr>dee7d9f6-4630-4acc-8ec1-2d38437b5447</vt:lpwstr>
  </property>
  <property fmtid="{D5CDD505-2E9C-101B-9397-08002B2CF9AE}" pid="10" name="MSIP_Label_c1019aa4-092a-489f-a93b-50ae2bbd82bd_ContentBits">
    <vt:lpwstr>0</vt:lpwstr>
  </property>
  <property fmtid="{D5CDD505-2E9C-101B-9397-08002B2CF9AE}" pid="11" name="Order">
    <vt:lpwstr>102594100.000000</vt:lpwstr>
  </property>
  <property fmtid="{D5CDD505-2E9C-101B-9397-08002B2CF9AE}" pid="12" name="xd_ProgID">
    <vt:lpwstr/>
  </property>
  <property fmtid="{D5CDD505-2E9C-101B-9397-08002B2CF9AE}" pid="13" name="TemplateUrl">
    <vt:lpwstr/>
  </property>
  <property fmtid="{D5CDD505-2E9C-101B-9397-08002B2CF9AE}" pid="14" name="ComplianceAssetId">
    <vt:lpwstr/>
  </property>
  <property fmtid="{D5CDD505-2E9C-101B-9397-08002B2CF9AE}" pid="15" name="_ExtendedDescription">
    <vt:lpwstr/>
  </property>
  <property fmtid="{D5CDD505-2E9C-101B-9397-08002B2CF9AE}" pid="16" name="TriggerFlowInfo">
    <vt:lpwstr/>
  </property>
  <property fmtid="{D5CDD505-2E9C-101B-9397-08002B2CF9AE}" pid="17" name="xd_Signature">
    <vt:lpwstr/>
  </property>
  <property fmtid="{D5CDD505-2E9C-101B-9397-08002B2CF9AE}" pid="18" name="_SourceUrl">
    <vt:lpwstr/>
  </property>
  <property fmtid="{D5CDD505-2E9C-101B-9397-08002B2CF9AE}" pid="19" name="_SharedFileIndex">
    <vt:lpwstr/>
  </property>
</Properties>
</file>

<file path=docProps/thumbnail.jpeg>
</file>